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2"/>
  </p:notesMasterIdLst>
  <p:sldIdLst>
    <p:sldId id="258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1869"/>
    <p:restoredTop sz="23034"/>
  </p:normalViewPr>
  <p:slideViewPr>
    <p:cSldViewPr snapToGrid="0" snapToObjects="1">
      <p:cViewPr varScale="1">
        <p:scale>
          <a:sx n="22" d="100"/>
          <a:sy n="22" d="100"/>
        </p:scale>
        <p:origin x="560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E8AC09A-EB89-F747-B2DD-94F485C59F4F}" type="doc">
      <dgm:prSet loTypeId="urn:microsoft.com/office/officeart/2005/8/layout/hProcess11" loCatId="" qsTypeId="urn:microsoft.com/office/officeart/2005/8/quickstyle/simple1" qsCatId="simple" csTypeId="urn:microsoft.com/office/officeart/2005/8/colors/accent1_2" csCatId="accent1" phldr="1"/>
      <dgm:spPr/>
    </dgm:pt>
    <dgm:pt modelId="{FDDDD4A0-2466-8B45-BE60-FF410906C539}">
      <dgm:prSet phldrT="[Text]"/>
      <dgm:spPr/>
      <dgm:t>
        <a:bodyPr/>
        <a:lstStyle/>
        <a:p>
          <a:r>
            <a:rPr lang="en-US" dirty="0"/>
            <a:t>Genetics</a:t>
          </a:r>
        </a:p>
      </dgm:t>
    </dgm:pt>
    <dgm:pt modelId="{20A27C18-7B99-D046-B23A-56C096C7BBA9}" type="parTrans" cxnId="{81042392-3CBE-A641-87D8-A31AE0A7A022}">
      <dgm:prSet/>
      <dgm:spPr/>
      <dgm:t>
        <a:bodyPr/>
        <a:lstStyle/>
        <a:p>
          <a:endParaRPr lang="en-US"/>
        </a:p>
      </dgm:t>
    </dgm:pt>
    <dgm:pt modelId="{303265DE-668A-E642-8C3C-19DF6C0CE316}" type="sibTrans" cxnId="{81042392-3CBE-A641-87D8-A31AE0A7A022}">
      <dgm:prSet/>
      <dgm:spPr/>
      <dgm:t>
        <a:bodyPr/>
        <a:lstStyle/>
        <a:p>
          <a:endParaRPr lang="en-US"/>
        </a:p>
      </dgm:t>
    </dgm:pt>
    <dgm:pt modelId="{690C2825-A688-D84E-BB1C-FD6D7C1F1F5D}">
      <dgm:prSet phldrT="[Text]"/>
      <dgm:spPr/>
      <dgm:t>
        <a:bodyPr/>
        <a:lstStyle/>
        <a:p>
          <a:r>
            <a:rPr lang="en-US" dirty="0"/>
            <a:t>Adverse Childhood Experiences</a:t>
          </a:r>
        </a:p>
      </dgm:t>
    </dgm:pt>
    <dgm:pt modelId="{D39F0B61-820D-484C-9B59-FF0DB4581FA8}" type="parTrans" cxnId="{47BAB621-131A-634F-854D-ABE845B6A27E}">
      <dgm:prSet/>
      <dgm:spPr/>
      <dgm:t>
        <a:bodyPr/>
        <a:lstStyle/>
        <a:p>
          <a:endParaRPr lang="en-US"/>
        </a:p>
      </dgm:t>
    </dgm:pt>
    <dgm:pt modelId="{7AC96292-A31E-8041-AC0E-452CD6FF001D}" type="sibTrans" cxnId="{47BAB621-131A-634F-854D-ABE845B6A27E}">
      <dgm:prSet/>
      <dgm:spPr/>
      <dgm:t>
        <a:bodyPr/>
        <a:lstStyle/>
        <a:p>
          <a:endParaRPr lang="en-US"/>
        </a:p>
      </dgm:t>
    </dgm:pt>
    <dgm:pt modelId="{EADF1288-D945-1440-9B4C-3D7935D73766}">
      <dgm:prSet phldrT="[Text]"/>
      <dgm:spPr/>
      <dgm:t>
        <a:bodyPr/>
        <a:lstStyle/>
        <a:p>
          <a:r>
            <a:rPr lang="en-US" dirty="0"/>
            <a:t>Adolescent Drug Use</a:t>
          </a:r>
        </a:p>
      </dgm:t>
    </dgm:pt>
    <dgm:pt modelId="{C2D82C32-24BF-FD45-9FF6-4B235EC43A23}" type="parTrans" cxnId="{9ADA4281-E486-3246-95AB-1AA2405C83D4}">
      <dgm:prSet/>
      <dgm:spPr/>
      <dgm:t>
        <a:bodyPr/>
        <a:lstStyle/>
        <a:p>
          <a:endParaRPr lang="en-US"/>
        </a:p>
      </dgm:t>
    </dgm:pt>
    <dgm:pt modelId="{A425669F-F583-AE49-9E59-2189DC7B8570}" type="sibTrans" cxnId="{9ADA4281-E486-3246-95AB-1AA2405C83D4}">
      <dgm:prSet/>
      <dgm:spPr/>
      <dgm:t>
        <a:bodyPr/>
        <a:lstStyle/>
        <a:p>
          <a:endParaRPr lang="en-US"/>
        </a:p>
      </dgm:t>
    </dgm:pt>
    <dgm:pt modelId="{B23E2589-65AB-BA4F-B6D6-5C8E863D2397}">
      <dgm:prSet/>
      <dgm:spPr/>
      <dgm:t>
        <a:bodyPr/>
        <a:lstStyle/>
        <a:p>
          <a:r>
            <a:rPr lang="en-US" dirty="0"/>
            <a:t>Mental Illness &amp; Personality</a:t>
          </a:r>
        </a:p>
      </dgm:t>
    </dgm:pt>
    <dgm:pt modelId="{5A3C73DD-FCA2-2A45-BBCC-28CC5B4406AD}" type="parTrans" cxnId="{6F0EC698-5CAE-D042-B5CC-C5ED89ACF3A1}">
      <dgm:prSet/>
      <dgm:spPr/>
      <dgm:t>
        <a:bodyPr/>
        <a:lstStyle/>
        <a:p>
          <a:endParaRPr lang="en-US"/>
        </a:p>
      </dgm:t>
    </dgm:pt>
    <dgm:pt modelId="{41FC35E9-5964-A644-9390-E98F1A8332F5}" type="sibTrans" cxnId="{6F0EC698-5CAE-D042-B5CC-C5ED89ACF3A1}">
      <dgm:prSet/>
      <dgm:spPr/>
      <dgm:t>
        <a:bodyPr/>
        <a:lstStyle/>
        <a:p>
          <a:endParaRPr lang="en-US"/>
        </a:p>
      </dgm:t>
    </dgm:pt>
    <dgm:pt modelId="{61D6BB8B-9864-8B4B-82BB-FAA783A6042B}">
      <dgm:prSet/>
      <dgm:spPr/>
      <dgm:t>
        <a:bodyPr/>
        <a:lstStyle/>
        <a:p>
          <a:r>
            <a:rPr lang="en-US" dirty="0"/>
            <a:t>Peers, Family, &amp; Culture</a:t>
          </a:r>
        </a:p>
      </dgm:t>
    </dgm:pt>
    <dgm:pt modelId="{26249062-4B6F-614E-A64B-F63AAEFBB4C5}" type="parTrans" cxnId="{E6B2EDD3-7960-4642-A23C-BD5C2021697F}">
      <dgm:prSet/>
      <dgm:spPr/>
      <dgm:t>
        <a:bodyPr/>
        <a:lstStyle/>
        <a:p>
          <a:endParaRPr lang="en-US"/>
        </a:p>
      </dgm:t>
    </dgm:pt>
    <dgm:pt modelId="{439BC280-910F-4048-B5DE-96B358CB11E9}" type="sibTrans" cxnId="{E6B2EDD3-7960-4642-A23C-BD5C2021697F}">
      <dgm:prSet/>
      <dgm:spPr/>
      <dgm:t>
        <a:bodyPr/>
        <a:lstStyle/>
        <a:p>
          <a:endParaRPr lang="en-US"/>
        </a:p>
      </dgm:t>
    </dgm:pt>
    <dgm:pt modelId="{972C80D7-687D-8647-AF19-2ABA2FFBE2EA}" type="pres">
      <dgm:prSet presAssocID="{FE8AC09A-EB89-F747-B2DD-94F485C59F4F}" presName="Name0" presStyleCnt="0">
        <dgm:presLayoutVars>
          <dgm:dir/>
          <dgm:resizeHandles val="exact"/>
        </dgm:presLayoutVars>
      </dgm:prSet>
      <dgm:spPr/>
    </dgm:pt>
    <dgm:pt modelId="{B5991A2B-75A6-8646-9006-7F42110EFBA7}" type="pres">
      <dgm:prSet presAssocID="{FE8AC09A-EB89-F747-B2DD-94F485C59F4F}" presName="arrow" presStyleLbl="bgShp" presStyleIdx="0" presStyleCnt="1"/>
      <dgm:spPr/>
    </dgm:pt>
    <dgm:pt modelId="{E2C2D1E9-AF82-AD4F-B700-2D709BBDC59B}" type="pres">
      <dgm:prSet presAssocID="{FE8AC09A-EB89-F747-B2DD-94F485C59F4F}" presName="points" presStyleCnt="0"/>
      <dgm:spPr/>
    </dgm:pt>
    <dgm:pt modelId="{380B67D9-D3EE-6B43-8042-C8A48CAA6577}" type="pres">
      <dgm:prSet presAssocID="{FDDDD4A0-2466-8B45-BE60-FF410906C539}" presName="compositeA" presStyleCnt="0"/>
      <dgm:spPr/>
    </dgm:pt>
    <dgm:pt modelId="{A20ACE27-C387-6347-9510-13DA5E7A4A3F}" type="pres">
      <dgm:prSet presAssocID="{FDDDD4A0-2466-8B45-BE60-FF410906C539}" presName="textA" presStyleLbl="revTx" presStyleIdx="0" presStyleCnt="5">
        <dgm:presLayoutVars>
          <dgm:bulletEnabled val="1"/>
        </dgm:presLayoutVars>
      </dgm:prSet>
      <dgm:spPr/>
    </dgm:pt>
    <dgm:pt modelId="{BE5561AD-8C09-5E44-9B7E-F25FFE7455D7}" type="pres">
      <dgm:prSet presAssocID="{FDDDD4A0-2466-8B45-BE60-FF410906C539}" presName="circleA" presStyleLbl="node1" presStyleIdx="0" presStyleCnt="5"/>
      <dgm:spPr/>
    </dgm:pt>
    <dgm:pt modelId="{861F82CC-E2EF-A14D-930B-ACF7DDE60E39}" type="pres">
      <dgm:prSet presAssocID="{FDDDD4A0-2466-8B45-BE60-FF410906C539}" presName="spaceA" presStyleCnt="0"/>
      <dgm:spPr/>
    </dgm:pt>
    <dgm:pt modelId="{1930F2D3-C7ED-3847-8703-40CEA48955CC}" type="pres">
      <dgm:prSet presAssocID="{303265DE-668A-E642-8C3C-19DF6C0CE316}" presName="space" presStyleCnt="0"/>
      <dgm:spPr/>
    </dgm:pt>
    <dgm:pt modelId="{D1CCE9DC-3E73-4244-B86C-A81B16C86359}" type="pres">
      <dgm:prSet presAssocID="{690C2825-A688-D84E-BB1C-FD6D7C1F1F5D}" presName="compositeB" presStyleCnt="0"/>
      <dgm:spPr/>
    </dgm:pt>
    <dgm:pt modelId="{89B42BB8-00DB-3048-8301-C31925F7052B}" type="pres">
      <dgm:prSet presAssocID="{690C2825-A688-D84E-BB1C-FD6D7C1F1F5D}" presName="textB" presStyleLbl="revTx" presStyleIdx="1" presStyleCnt="5">
        <dgm:presLayoutVars>
          <dgm:bulletEnabled val="1"/>
        </dgm:presLayoutVars>
      </dgm:prSet>
      <dgm:spPr/>
    </dgm:pt>
    <dgm:pt modelId="{A710B560-5A61-7046-983E-7FBBD4C0B4E6}" type="pres">
      <dgm:prSet presAssocID="{690C2825-A688-D84E-BB1C-FD6D7C1F1F5D}" presName="circleB" presStyleLbl="node1" presStyleIdx="1" presStyleCnt="5"/>
      <dgm:spPr/>
    </dgm:pt>
    <dgm:pt modelId="{D4E380D3-7E66-F541-8C2F-DF4AB1FC7554}" type="pres">
      <dgm:prSet presAssocID="{690C2825-A688-D84E-BB1C-FD6D7C1F1F5D}" presName="spaceB" presStyleCnt="0"/>
      <dgm:spPr/>
    </dgm:pt>
    <dgm:pt modelId="{9A8C6562-EE4D-984C-B87B-0429B6124AAE}" type="pres">
      <dgm:prSet presAssocID="{7AC96292-A31E-8041-AC0E-452CD6FF001D}" presName="space" presStyleCnt="0"/>
      <dgm:spPr/>
    </dgm:pt>
    <dgm:pt modelId="{EC563A54-949A-5D4B-8F51-1E15081DAEC9}" type="pres">
      <dgm:prSet presAssocID="{EADF1288-D945-1440-9B4C-3D7935D73766}" presName="compositeA" presStyleCnt="0"/>
      <dgm:spPr/>
    </dgm:pt>
    <dgm:pt modelId="{25A1DC0B-5B70-0A46-B7B6-7D3A2E990A40}" type="pres">
      <dgm:prSet presAssocID="{EADF1288-D945-1440-9B4C-3D7935D73766}" presName="textA" presStyleLbl="revTx" presStyleIdx="2" presStyleCnt="5">
        <dgm:presLayoutVars>
          <dgm:bulletEnabled val="1"/>
        </dgm:presLayoutVars>
      </dgm:prSet>
      <dgm:spPr/>
    </dgm:pt>
    <dgm:pt modelId="{7EBD68F3-8446-834B-B5EB-6E78C3AF2FDF}" type="pres">
      <dgm:prSet presAssocID="{EADF1288-D945-1440-9B4C-3D7935D73766}" presName="circleA" presStyleLbl="node1" presStyleIdx="2" presStyleCnt="5"/>
      <dgm:spPr/>
    </dgm:pt>
    <dgm:pt modelId="{1191576C-920A-5041-9094-B201CB670603}" type="pres">
      <dgm:prSet presAssocID="{EADF1288-D945-1440-9B4C-3D7935D73766}" presName="spaceA" presStyleCnt="0"/>
      <dgm:spPr/>
    </dgm:pt>
    <dgm:pt modelId="{E890527E-7657-9F48-B3C8-1B0D013CCF93}" type="pres">
      <dgm:prSet presAssocID="{A425669F-F583-AE49-9E59-2189DC7B8570}" presName="space" presStyleCnt="0"/>
      <dgm:spPr/>
    </dgm:pt>
    <dgm:pt modelId="{27BD3894-1A00-4442-B485-E795DCF22B2A}" type="pres">
      <dgm:prSet presAssocID="{B23E2589-65AB-BA4F-B6D6-5C8E863D2397}" presName="compositeB" presStyleCnt="0"/>
      <dgm:spPr/>
    </dgm:pt>
    <dgm:pt modelId="{F32E66A8-A054-D249-A6FE-2ACA9814B3BE}" type="pres">
      <dgm:prSet presAssocID="{B23E2589-65AB-BA4F-B6D6-5C8E863D2397}" presName="textB" presStyleLbl="revTx" presStyleIdx="3" presStyleCnt="5">
        <dgm:presLayoutVars>
          <dgm:bulletEnabled val="1"/>
        </dgm:presLayoutVars>
      </dgm:prSet>
      <dgm:spPr/>
    </dgm:pt>
    <dgm:pt modelId="{1E6EE9FE-693F-794E-AAFC-780E76EF9C51}" type="pres">
      <dgm:prSet presAssocID="{B23E2589-65AB-BA4F-B6D6-5C8E863D2397}" presName="circleB" presStyleLbl="node1" presStyleIdx="3" presStyleCnt="5"/>
      <dgm:spPr/>
    </dgm:pt>
    <dgm:pt modelId="{72ABB7C6-10F6-FB4B-AE8E-957BA6D3E54D}" type="pres">
      <dgm:prSet presAssocID="{B23E2589-65AB-BA4F-B6D6-5C8E863D2397}" presName="spaceB" presStyleCnt="0"/>
      <dgm:spPr/>
    </dgm:pt>
    <dgm:pt modelId="{A35305E2-1562-F547-9E9D-966266090B7F}" type="pres">
      <dgm:prSet presAssocID="{41FC35E9-5964-A644-9390-E98F1A8332F5}" presName="space" presStyleCnt="0"/>
      <dgm:spPr/>
    </dgm:pt>
    <dgm:pt modelId="{165C6328-3534-1844-8F3D-0710AC67B144}" type="pres">
      <dgm:prSet presAssocID="{61D6BB8B-9864-8B4B-82BB-FAA783A6042B}" presName="compositeA" presStyleCnt="0"/>
      <dgm:spPr/>
    </dgm:pt>
    <dgm:pt modelId="{1E98DB41-25C3-AA44-A046-A0FC3081CAD4}" type="pres">
      <dgm:prSet presAssocID="{61D6BB8B-9864-8B4B-82BB-FAA783A6042B}" presName="textA" presStyleLbl="revTx" presStyleIdx="4" presStyleCnt="5">
        <dgm:presLayoutVars>
          <dgm:bulletEnabled val="1"/>
        </dgm:presLayoutVars>
      </dgm:prSet>
      <dgm:spPr/>
    </dgm:pt>
    <dgm:pt modelId="{244FA2C8-4464-214B-928C-D6611D5562D5}" type="pres">
      <dgm:prSet presAssocID="{61D6BB8B-9864-8B4B-82BB-FAA783A6042B}" presName="circleA" presStyleLbl="node1" presStyleIdx="4" presStyleCnt="5"/>
      <dgm:spPr/>
    </dgm:pt>
    <dgm:pt modelId="{11D2B05F-2A24-5845-9D01-628438401807}" type="pres">
      <dgm:prSet presAssocID="{61D6BB8B-9864-8B4B-82BB-FAA783A6042B}" presName="spaceA" presStyleCnt="0"/>
      <dgm:spPr/>
    </dgm:pt>
  </dgm:ptLst>
  <dgm:cxnLst>
    <dgm:cxn modelId="{C04C1804-4380-264F-B62C-734AC9737790}" type="presOf" srcId="{690C2825-A688-D84E-BB1C-FD6D7C1F1F5D}" destId="{89B42BB8-00DB-3048-8301-C31925F7052B}" srcOrd="0" destOrd="0" presId="urn:microsoft.com/office/officeart/2005/8/layout/hProcess11"/>
    <dgm:cxn modelId="{47BAB621-131A-634F-854D-ABE845B6A27E}" srcId="{FE8AC09A-EB89-F747-B2DD-94F485C59F4F}" destId="{690C2825-A688-D84E-BB1C-FD6D7C1F1F5D}" srcOrd="1" destOrd="0" parTransId="{D39F0B61-820D-484C-9B59-FF0DB4581FA8}" sibTransId="{7AC96292-A31E-8041-AC0E-452CD6FF001D}"/>
    <dgm:cxn modelId="{02B87B23-1DEE-7B42-9090-950375E0DC1B}" type="presOf" srcId="{61D6BB8B-9864-8B4B-82BB-FAA783A6042B}" destId="{1E98DB41-25C3-AA44-A046-A0FC3081CAD4}" srcOrd="0" destOrd="0" presId="urn:microsoft.com/office/officeart/2005/8/layout/hProcess11"/>
    <dgm:cxn modelId="{9ADA4281-E486-3246-95AB-1AA2405C83D4}" srcId="{FE8AC09A-EB89-F747-B2DD-94F485C59F4F}" destId="{EADF1288-D945-1440-9B4C-3D7935D73766}" srcOrd="2" destOrd="0" parTransId="{C2D82C32-24BF-FD45-9FF6-4B235EC43A23}" sibTransId="{A425669F-F583-AE49-9E59-2189DC7B8570}"/>
    <dgm:cxn modelId="{9B735689-EBAE-3A49-894F-B2BCEDB1A1A4}" type="presOf" srcId="{FDDDD4A0-2466-8B45-BE60-FF410906C539}" destId="{A20ACE27-C387-6347-9510-13DA5E7A4A3F}" srcOrd="0" destOrd="0" presId="urn:microsoft.com/office/officeart/2005/8/layout/hProcess11"/>
    <dgm:cxn modelId="{81042392-3CBE-A641-87D8-A31AE0A7A022}" srcId="{FE8AC09A-EB89-F747-B2DD-94F485C59F4F}" destId="{FDDDD4A0-2466-8B45-BE60-FF410906C539}" srcOrd="0" destOrd="0" parTransId="{20A27C18-7B99-D046-B23A-56C096C7BBA9}" sibTransId="{303265DE-668A-E642-8C3C-19DF6C0CE316}"/>
    <dgm:cxn modelId="{6F0EC698-5CAE-D042-B5CC-C5ED89ACF3A1}" srcId="{FE8AC09A-EB89-F747-B2DD-94F485C59F4F}" destId="{B23E2589-65AB-BA4F-B6D6-5C8E863D2397}" srcOrd="3" destOrd="0" parTransId="{5A3C73DD-FCA2-2A45-BBCC-28CC5B4406AD}" sibTransId="{41FC35E9-5964-A644-9390-E98F1A8332F5}"/>
    <dgm:cxn modelId="{FD52E0C6-28D9-0743-B53C-BC7D9E6E9634}" type="presOf" srcId="{EADF1288-D945-1440-9B4C-3D7935D73766}" destId="{25A1DC0B-5B70-0A46-B7B6-7D3A2E990A40}" srcOrd="0" destOrd="0" presId="urn:microsoft.com/office/officeart/2005/8/layout/hProcess11"/>
    <dgm:cxn modelId="{E6B2EDD3-7960-4642-A23C-BD5C2021697F}" srcId="{FE8AC09A-EB89-F747-B2DD-94F485C59F4F}" destId="{61D6BB8B-9864-8B4B-82BB-FAA783A6042B}" srcOrd="4" destOrd="0" parTransId="{26249062-4B6F-614E-A64B-F63AAEFBB4C5}" sibTransId="{439BC280-910F-4048-B5DE-96B358CB11E9}"/>
    <dgm:cxn modelId="{F6BBF1E5-8F13-2A49-8031-2A5D83BEAA39}" type="presOf" srcId="{FE8AC09A-EB89-F747-B2DD-94F485C59F4F}" destId="{972C80D7-687D-8647-AF19-2ABA2FFBE2EA}" srcOrd="0" destOrd="0" presId="urn:microsoft.com/office/officeart/2005/8/layout/hProcess11"/>
    <dgm:cxn modelId="{5AB5C1F9-5DBA-4441-A502-DE1F4E9AF1AA}" type="presOf" srcId="{B23E2589-65AB-BA4F-B6D6-5C8E863D2397}" destId="{F32E66A8-A054-D249-A6FE-2ACA9814B3BE}" srcOrd="0" destOrd="0" presId="urn:microsoft.com/office/officeart/2005/8/layout/hProcess11"/>
    <dgm:cxn modelId="{01B9AF0C-CD16-1E40-8E00-329DDC43EA2A}" type="presParOf" srcId="{972C80D7-687D-8647-AF19-2ABA2FFBE2EA}" destId="{B5991A2B-75A6-8646-9006-7F42110EFBA7}" srcOrd="0" destOrd="0" presId="urn:microsoft.com/office/officeart/2005/8/layout/hProcess11"/>
    <dgm:cxn modelId="{FFDBDB88-D2EA-D74F-9473-DF435255C139}" type="presParOf" srcId="{972C80D7-687D-8647-AF19-2ABA2FFBE2EA}" destId="{E2C2D1E9-AF82-AD4F-B700-2D709BBDC59B}" srcOrd="1" destOrd="0" presId="urn:microsoft.com/office/officeart/2005/8/layout/hProcess11"/>
    <dgm:cxn modelId="{953D95EE-1F18-4949-AA5D-421836DAF5FA}" type="presParOf" srcId="{E2C2D1E9-AF82-AD4F-B700-2D709BBDC59B}" destId="{380B67D9-D3EE-6B43-8042-C8A48CAA6577}" srcOrd="0" destOrd="0" presId="urn:microsoft.com/office/officeart/2005/8/layout/hProcess11"/>
    <dgm:cxn modelId="{38CAF0B3-BE05-CB4A-AAEE-8C841D5E855C}" type="presParOf" srcId="{380B67D9-D3EE-6B43-8042-C8A48CAA6577}" destId="{A20ACE27-C387-6347-9510-13DA5E7A4A3F}" srcOrd="0" destOrd="0" presId="urn:microsoft.com/office/officeart/2005/8/layout/hProcess11"/>
    <dgm:cxn modelId="{27535698-A9D4-374B-A8BC-0CBAF0DE569F}" type="presParOf" srcId="{380B67D9-D3EE-6B43-8042-C8A48CAA6577}" destId="{BE5561AD-8C09-5E44-9B7E-F25FFE7455D7}" srcOrd="1" destOrd="0" presId="urn:microsoft.com/office/officeart/2005/8/layout/hProcess11"/>
    <dgm:cxn modelId="{0797E1C1-56CC-0741-AA81-F2330BC6BF69}" type="presParOf" srcId="{380B67D9-D3EE-6B43-8042-C8A48CAA6577}" destId="{861F82CC-E2EF-A14D-930B-ACF7DDE60E39}" srcOrd="2" destOrd="0" presId="urn:microsoft.com/office/officeart/2005/8/layout/hProcess11"/>
    <dgm:cxn modelId="{999C2DA8-73DA-E54C-971A-97A5E2E70DF3}" type="presParOf" srcId="{E2C2D1E9-AF82-AD4F-B700-2D709BBDC59B}" destId="{1930F2D3-C7ED-3847-8703-40CEA48955CC}" srcOrd="1" destOrd="0" presId="urn:microsoft.com/office/officeart/2005/8/layout/hProcess11"/>
    <dgm:cxn modelId="{C8DB3566-2011-C44A-9762-D1BA09DF7599}" type="presParOf" srcId="{E2C2D1E9-AF82-AD4F-B700-2D709BBDC59B}" destId="{D1CCE9DC-3E73-4244-B86C-A81B16C86359}" srcOrd="2" destOrd="0" presId="urn:microsoft.com/office/officeart/2005/8/layout/hProcess11"/>
    <dgm:cxn modelId="{383F6EF5-F13B-F743-B632-20AFC9DE9021}" type="presParOf" srcId="{D1CCE9DC-3E73-4244-B86C-A81B16C86359}" destId="{89B42BB8-00DB-3048-8301-C31925F7052B}" srcOrd="0" destOrd="0" presId="urn:microsoft.com/office/officeart/2005/8/layout/hProcess11"/>
    <dgm:cxn modelId="{47989FF9-BE9E-D54D-B52A-B18381325AC3}" type="presParOf" srcId="{D1CCE9DC-3E73-4244-B86C-A81B16C86359}" destId="{A710B560-5A61-7046-983E-7FBBD4C0B4E6}" srcOrd="1" destOrd="0" presId="urn:microsoft.com/office/officeart/2005/8/layout/hProcess11"/>
    <dgm:cxn modelId="{E869650E-AF24-1441-A9B6-EC1AE6613AF2}" type="presParOf" srcId="{D1CCE9DC-3E73-4244-B86C-A81B16C86359}" destId="{D4E380D3-7E66-F541-8C2F-DF4AB1FC7554}" srcOrd="2" destOrd="0" presId="urn:microsoft.com/office/officeart/2005/8/layout/hProcess11"/>
    <dgm:cxn modelId="{7A1EE702-8A09-DB44-87BE-488A55944476}" type="presParOf" srcId="{E2C2D1E9-AF82-AD4F-B700-2D709BBDC59B}" destId="{9A8C6562-EE4D-984C-B87B-0429B6124AAE}" srcOrd="3" destOrd="0" presId="urn:microsoft.com/office/officeart/2005/8/layout/hProcess11"/>
    <dgm:cxn modelId="{7C315E87-1A36-7941-B085-369D7E9F8661}" type="presParOf" srcId="{E2C2D1E9-AF82-AD4F-B700-2D709BBDC59B}" destId="{EC563A54-949A-5D4B-8F51-1E15081DAEC9}" srcOrd="4" destOrd="0" presId="urn:microsoft.com/office/officeart/2005/8/layout/hProcess11"/>
    <dgm:cxn modelId="{C538CA22-CF86-234B-9196-4F5C6FCCDDC2}" type="presParOf" srcId="{EC563A54-949A-5D4B-8F51-1E15081DAEC9}" destId="{25A1DC0B-5B70-0A46-B7B6-7D3A2E990A40}" srcOrd="0" destOrd="0" presId="urn:microsoft.com/office/officeart/2005/8/layout/hProcess11"/>
    <dgm:cxn modelId="{65EF2771-F3E1-8B49-8931-4D7425CAEB48}" type="presParOf" srcId="{EC563A54-949A-5D4B-8F51-1E15081DAEC9}" destId="{7EBD68F3-8446-834B-B5EB-6E78C3AF2FDF}" srcOrd="1" destOrd="0" presId="urn:microsoft.com/office/officeart/2005/8/layout/hProcess11"/>
    <dgm:cxn modelId="{2BCB20A3-A1F9-764E-ADF1-266F72F46A4E}" type="presParOf" srcId="{EC563A54-949A-5D4B-8F51-1E15081DAEC9}" destId="{1191576C-920A-5041-9094-B201CB670603}" srcOrd="2" destOrd="0" presId="urn:microsoft.com/office/officeart/2005/8/layout/hProcess11"/>
    <dgm:cxn modelId="{C9E021A3-2D17-2844-B9E9-21E6F059EDFC}" type="presParOf" srcId="{E2C2D1E9-AF82-AD4F-B700-2D709BBDC59B}" destId="{E890527E-7657-9F48-B3C8-1B0D013CCF93}" srcOrd="5" destOrd="0" presId="urn:microsoft.com/office/officeart/2005/8/layout/hProcess11"/>
    <dgm:cxn modelId="{D220D2EF-08F3-1348-9AEC-6125B2E541A6}" type="presParOf" srcId="{E2C2D1E9-AF82-AD4F-B700-2D709BBDC59B}" destId="{27BD3894-1A00-4442-B485-E795DCF22B2A}" srcOrd="6" destOrd="0" presId="urn:microsoft.com/office/officeart/2005/8/layout/hProcess11"/>
    <dgm:cxn modelId="{9FA7718B-3E53-1D43-80D9-460BFCDC6D0E}" type="presParOf" srcId="{27BD3894-1A00-4442-B485-E795DCF22B2A}" destId="{F32E66A8-A054-D249-A6FE-2ACA9814B3BE}" srcOrd="0" destOrd="0" presId="urn:microsoft.com/office/officeart/2005/8/layout/hProcess11"/>
    <dgm:cxn modelId="{4FB5374D-E203-6741-B984-FA4243E2D19A}" type="presParOf" srcId="{27BD3894-1A00-4442-B485-E795DCF22B2A}" destId="{1E6EE9FE-693F-794E-AAFC-780E76EF9C51}" srcOrd="1" destOrd="0" presId="urn:microsoft.com/office/officeart/2005/8/layout/hProcess11"/>
    <dgm:cxn modelId="{5740018D-F0EB-9E47-972A-220D47873AAD}" type="presParOf" srcId="{27BD3894-1A00-4442-B485-E795DCF22B2A}" destId="{72ABB7C6-10F6-FB4B-AE8E-957BA6D3E54D}" srcOrd="2" destOrd="0" presId="urn:microsoft.com/office/officeart/2005/8/layout/hProcess11"/>
    <dgm:cxn modelId="{BCD13A6A-53A2-5649-A010-82367300FB1C}" type="presParOf" srcId="{E2C2D1E9-AF82-AD4F-B700-2D709BBDC59B}" destId="{A35305E2-1562-F547-9E9D-966266090B7F}" srcOrd="7" destOrd="0" presId="urn:microsoft.com/office/officeart/2005/8/layout/hProcess11"/>
    <dgm:cxn modelId="{EDB47CE9-4161-C746-B859-2600F360B5CC}" type="presParOf" srcId="{E2C2D1E9-AF82-AD4F-B700-2D709BBDC59B}" destId="{165C6328-3534-1844-8F3D-0710AC67B144}" srcOrd="8" destOrd="0" presId="urn:microsoft.com/office/officeart/2005/8/layout/hProcess11"/>
    <dgm:cxn modelId="{3338CCA5-6C30-7543-81F9-28D3CEE6DE62}" type="presParOf" srcId="{165C6328-3534-1844-8F3D-0710AC67B144}" destId="{1E98DB41-25C3-AA44-A046-A0FC3081CAD4}" srcOrd="0" destOrd="0" presId="urn:microsoft.com/office/officeart/2005/8/layout/hProcess11"/>
    <dgm:cxn modelId="{476B3240-98D2-AE42-8694-E65F0769FB7F}" type="presParOf" srcId="{165C6328-3534-1844-8F3D-0710AC67B144}" destId="{244FA2C8-4464-214B-928C-D6611D5562D5}" srcOrd="1" destOrd="0" presId="urn:microsoft.com/office/officeart/2005/8/layout/hProcess11"/>
    <dgm:cxn modelId="{A39DD5A3-191C-F343-BDC2-881FFB82CE98}" type="presParOf" srcId="{165C6328-3534-1844-8F3D-0710AC67B144}" destId="{11D2B05F-2A24-5845-9D01-628438401807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991A2B-75A6-8646-9006-7F42110EFBA7}">
      <dsp:nvSpPr>
        <dsp:cNvPr id="0" name=""/>
        <dsp:cNvSpPr/>
      </dsp:nvSpPr>
      <dsp:spPr>
        <a:xfrm>
          <a:off x="0" y="1275873"/>
          <a:ext cx="10515600" cy="1701164"/>
        </a:xfrm>
        <a:prstGeom prst="notched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20ACE27-C387-6347-9510-13DA5E7A4A3F}">
      <dsp:nvSpPr>
        <dsp:cNvPr id="0" name=""/>
        <dsp:cNvSpPr/>
      </dsp:nvSpPr>
      <dsp:spPr>
        <a:xfrm>
          <a:off x="4159" y="0"/>
          <a:ext cx="1818408" cy="17011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213360" rIns="213360" bIns="213360" numCol="1" spcCol="1270" anchor="b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Genetics</a:t>
          </a:r>
        </a:p>
      </dsp:txBody>
      <dsp:txXfrm>
        <a:off x="4159" y="0"/>
        <a:ext cx="1818408" cy="1701164"/>
      </dsp:txXfrm>
    </dsp:sp>
    <dsp:sp modelId="{BE5561AD-8C09-5E44-9B7E-F25FFE7455D7}">
      <dsp:nvSpPr>
        <dsp:cNvPr id="0" name=""/>
        <dsp:cNvSpPr/>
      </dsp:nvSpPr>
      <dsp:spPr>
        <a:xfrm>
          <a:off x="700717" y="1913810"/>
          <a:ext cx="425291" cy="42529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B42BB8-00DB-3048-8301-C31925F7052B}">
      <dsp:nvSpPr>
        <dsp:cNvPr id="0" name=""/>
        <dsp:cNvSpPr/>
      </dsp:nvSpPr>
      <dsp:spPr>
        <a:xfrm>
          <a:off x="1913487" y="2551747"/>
          <a:ext cx="1818408" cy="17011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213360" rIns="213360" bIns="213360" numCol="1" spcCol="1270" anchor="t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Adverse Childhood Experiences</a:t>
          </a:r>
        </a:p>
      </dsp:txBody>
      <dsp:txXfrm>
        <a:off x="1913487" y="2551747"/>
        <a:ext cx="1818408" cy="1701164"/>
      </dsp:txXfrm>
    </dsp:sp>
    <dsp:sp modelId="{A710B560-5A61-7046-983E-7FBBD4C0B4E6}">
      <dsp:nvSpPr>
        <dsp:cNvPr id="0" name=""/>
        <dsp:cNvSpPr/>
      </dsp:nvSpPr>
      <dsp:spPr>
        <a:xfrm>
          <a:off x="2610045" y="1913810"/>
          <a:ext cx="425291" cy="42529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A1DC0B-5B70-0A46-B7B6-7D3A2E990A40}">
      <dsp:nvSpPr>
        <dsp:cNvPr id="0" name=""/>
        <dsp:cNvSpPr/>
      </dsp:nvSpPr>
      <dsp:spPr>
        <a:xfrm>
          <a:off x="3822815" y="0"/>
          <a:ext cx="1818408" cy="17011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213360" rIns="213360" bIns="213360" numCol="1" spcCol="1270" anchor="b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Adolescent Drug Use</a:t>
          </a:r>
        </a:p>
      </dsp:txBody>
      <dsp:txXfrm>
        <a:off x="3822815" y="0"/>
        <a:ext cx="1818408" cy="1701164"/>
      </dsp:txXfrm>
    </dsp:sp>
    <dsp:sp modelId="{7EBD68F3-8446-834B-B5EB-6E78C3AF2FDF}">
      <dsp:nvSpPr>
        <dsp:cNvPr id="0" name=""/>
        <dsp:cNvSpPr/>
      </dsp:nvSpPr>
      <dsp:spPr>
        <a:xfrm>
          <a:off x="4519374" y="1913810"/>
          <a:ext cx="425291" cy="42529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2E66A8-A054-D249-A6FE-2ACA9814B3BE}">
      <dsp:nvSpPr>
        <dsp:cNvPr id="0" name=""/>
        <dsp:cNvSpPr/>
      </dsp:nvSpPr>
      <dsp:spPr>
        <a:xfrm>
          <a:off x="5732144" y="2551747"/>
          <a:ext cx="1818408" cy="17011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213360" rIns="213360" bIns="213360" numCol="1" spcCol="1270" anchor="t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Mental Illness &amp; Personality</a:t>
          </a:r>
        </a:p>
      </dsp:txBody>
      <dsp:txXfrm>
        <a:off x="5732144" y="2551747"/>
        <a:ext cx="1818408" cy="1701164"/>
      </dsp:txXfrm>
    </dsp:sp>
    <dsp:sp modelId="{1E6EE9FE-693F-794E-AAFC-780E76EF9C51}">
      <dsp:nvSpPr>
        <dsp:cNvPr id="0" name=""/>
        <dsp:cNvSpPr/>
      </dsp:nvSpPr>
      <dsp:spPr>
        <a:xfrm>
          <a:off x="6428702" y="1913810"/>
          <a:ext cx="425291" cy="42529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98DB41-25C3-AA44-A046-A0FC3081CAD4}">
      <dsp:nvSpPr>
        <dsp:cNvPr id="0" name=""/>
        <dsp:cNvSpPr/>
      </dsp:nvSpPr>
      <dsp:spPr>
        <a:xfrm>
          <a:off x="7641472" y="0"/>
          <a:ext cx="1818408" cy="17011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213360" rIns="213360" bIns="213360" numCol="1" spcCol="1270" anchor="b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Peers, Family, &amp; Culture</a:t>
          </a:r>
        </a:p>
      </dsp:txBody>
      <dsp:txXfrm>
        <a:off x="7641472" y="0"/>
        <a:ext cx="1818408" cy="1701164"/>
      </dsp:txXfrm>
    </dsp:sp>
    <dsp:sp modelId="{244FA2C8-4464-214B-928C-D6611D5562D5}">
      <dsp:nvSpPr>
        <dsp:cNvPr id="0" name=""/>
        <dsp:cNvSpPr/>
      </dsp:nvSpPr>
      <dsp:spPr>
        <a:xfrm>
          <a:off x="8338031" y="1913810"/>
          <a:ext cx="425291" cy="42529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6T19:18:48.296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 0 128,'0'6'0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B1C0FA-859B-3A4F-BBA8-1A5527D80D20}" type="datetimeFigureOut">
              <a:rPr lang="en-US" smtClean="0"/>
              <a:t>4/16/22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5DE2FA-6C70-B74F-8A9D-40A3808CDD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8093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E891459-6DD4-A847-BADE-74ECA1E7921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473458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E891459-6DD4-A847-BADE-74ECA1E7921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253753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E891459-6DD4-A847-BADE-74ECA1E7921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325022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E891459-6DD4-A847-BADE-74ECA1E7921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999251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E891459-6DD4-A847-BADE-74ECA1E7921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319128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E891459-6DD4-A847-BADE-74ECA1E7921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7478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sz="12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E891459-6DD4-A847-BADE-74ECA1E7921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083762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E891459-6DD4-A847-BADE-74ECA1E7921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150986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371600" marR="0" lvl="2" indent="-317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tabLst/>
              <a:defRPr/>
            </a:pPr>
            <a:endParaRPr lang="en-US" sz="12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E891459-6DD4-A847-BADE-74ECA1E7921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878115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4/16/22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449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4/16/22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935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4/16/22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0592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4/16/22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4419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4/16/22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417A8947-4521-4FE1-8E44-27363435CE1B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275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2519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4/16/22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:a16="http://schemas.microsoft.com/office/drawing/2014/main" id="{2FAAC677-2D37-4F63-9C4B-711A2988EE0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4243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38528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26080"/>
            <a:ext cx="5157787" cy="326440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38528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26080"/>
            <a:ext cx="5183188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4/16/22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:a16="http://schemas.microsoft.com/office/drawing/2014/main" id="{F634C457-AEBF-47D7-9200-BAD05D138B1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4823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704" y="1728216"/>
            <a:ext cx="7781544" cy="3392424"/>
          </a:xfrm>
        </p:spPr>
        <p:txBody>
          <a:bodyPr>
            <a:normAutofit/>
          </a:bodyPr>
          <a:lstStyle>
            <a:lvl1pPr algn="ctr">
              <a:defRPr sz="7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4/16/22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:a16="http://schemas.microsoft.com/office/drawing/2014/main" id="{17F03060-85EC-4182-8C18-C6EE0D373E4B}"/>
              </a:ext>
            </a:extLst>
          </p:cNvPr>
          <p:cNvSpPr/>
          <p:nvPr/>
        </p:nvSpPr>
        <p:spPr>
          <a:xfrm>
            <a:off x="3974206" y="51268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4954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4/16/22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666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4/16/22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307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4/16/22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547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4/16/22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7643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6" Type="http://schemas.openxmlformats.org/officeDocument/2006/relationships/customXml" Target="../ink/ink1.xml"/><Relationship Id="rId5" Type="http://schemas.openxmlformats.org/officeDocument/2006/relationships/hyperlink" Target="https://www.youtube.com/watch?v=UNAbf3J3lR0" TargetMode="External"/><Relationship Id="rId4" Type="http://schemas.openxmlformats.org/officeDocument/2006/relationships/hyperlink" Target="https://www.youtube.com/watch?v=LWUkW4s3XxY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6">
            <a:extLst>
              <a:ext uri="{FF2B5EF4-FFF2-40B4-BE49-F238E27FC236}">
                <a16:creationId xmlns:a16="http://schemas.microsoft.com/office/drawing/2014/main" id="{DA381740-063A-41A4-836D-85D14980EE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he Hand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A95209C-5275-4E15-8EA7-7F42980ABF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he Hand"/>
              <a:ea typeface="+mn-ea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BB0A5CF-420D-41AC-9E52-DF06CAEB85B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r="-1" b="24980"/>
          <a:stretch/>
        </p:blipFill>
        <p:spPr>
          <a:xfrm>
            <a:off x="20" y="10"/>
            <a:ext cx="12188931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9EC87A6-5F8F-9D43-89C7-BF0057F75D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7048" y="1124712"/>
            <a:ext cx="9144000" cy="306324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9600" dirty="0"/>
              <a:t>Susceptibility</a:t>
            </a:r>
          </a:p>
        </p:txBody>
      </p:sp>
      <p:sp>
        <p:nvSpPr>
          <p:cNvPr id="12" name="Rectangle 6">
            <a:extLst>
              <a:ext uri="{FF2B5EF4-FFF2-40B4-BE49-F238E27FC236}">
                <a16:creationId xmlns:a16="http://schemas.microsoft.com/office/drawing/2014/main" id="{4F2ED431-E304-4FF0-9F4E-032783C9D6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838200" y="720953"/>
            <a:ext cx="10515600" cy="5416094"/>
          </a:xfrm>
          <a:custGeom>
            <a:avLst/>
            <a:gdLst>
              <a:gd name="connsiteX0" fmla="*/ 0 w 10515600"/>
              <a:gd name="connsiteY0" fmla="*/ 0 h 5416094"/>
              <a:gd name="connsiteX1" fmla="*/ 552069 w 10515600"/>
              <a:gd name="connsiteY1" fmla="*/ 0 h 5416094"/>
              <a:gd name="connsiteX2" fmla="*/ 893826 w 10515600"/>
              <a:gd name="connsiteY2" fmla="*/ 0 h 5416094"/>
              <a:gd name="connsiteX3" fmla="*/ 1761363 w 10515600"/>
              <a:gd name="connsiteY3" fmla="*/ 0 h 5416094"/>
              <a:gd name="connsiteX4" fmla="*/ 2313432 w 10515600"/>
              <a:gd name="connsiteY4" fmla="*/ 0 h 5416094"/>
              <a:gd name="connsiteX5" fmla="*/ 2865501 w 10515600"/>
              <a:gd name="connsiteY5" fmla="*/ 0 h 5416094"/>
              <a:gd name="connsiteX6" fmla="*/ 3733038 w 10515600"/>
              <a:gd name="connsiteY6" fmla="*/ 0 h 5416094"/>
              <a:gd name="connsiteX7" fmla="*/ 4179951 w 10515600"/>
              <a:gd name="connsiteY7" fmla="*/ 0 h 5416094"/>
              <a:gd name="connsiteX8" fmla="*/ 5047488 w 10515600"/>
              <a:gd name="connsiteY8" fmla="*/ 0 h 5416094"/>
              <a:gd name="connsiteX9" fmla="*/ 5915025 w 10515600"/>
              <a:gd name="connsiteY9" fmla="*/ 0 h 5416094"/>
              <a:gd name="connsiteX10" fmla="*/ 6572250 w 10515600"/>
              <a:gd name="connsiteY10" fmla="*/ 0 h 5416094"/>
              <a:gd name="connsiteX11" fmla="*/ 7439787 w 10515600"/>
              <a:gd name="connsiteY11" fmla="*/ 0 h 5416094"/>
              <a:gd name="connsiteX12" fmla="*/ 7991856 w 10515600"/>
              <a:gd name="connsiteY12" fmla="*/ 0 h 5416094"/>
              <a:gd name="connsiteX13" fmla="*/ 8543925 w 10515600"/>
              <a:gd name="connsiteY13" fmla="*/ 0 h 5416094"/>
              <a:gd name="connsiteX14" fmla="*/ 9306306 w 10515600"/>
              <a:gd name="connsiteY14" fmla="*/ 0 h 5416094"/>
              <a:gd name="connsiteX15" fmla="*/ 9858375 w 10515600"/>
              <a:gd name="connsiteY15" fmla="*/ 0 h 5416094"/>
              <a:gd name="connsiteX16" fmla="*/ 10515600 w 10515600"/>
              <a:gd name="connsiteY16" fmla="*/ 0 h 5416094"/>
              <a:gd name="connsiteX17" fmla="*/ 10515600 w 10515600"/>
              <a:gd name="connsiteY17" fmla="*/ 785334 h 5416094"/>
              <a:gd name="connsiteX18" fmla="*/ 10515600 w 10515600"/>
              <a:gd name="connsiteY18" fmla="*/ 1516506 h 5416094"/>
              <a:gd name="connsiteX19" fmla="*/ 10515600 w 10515600"/>
              <a:gd name="connsiteY19" fmla="*/ 2247679 h 5416094"/>
              <a:gd name="connsiteX20" fmla="*/ 10515600 w 10515600"/>
              <a:gd name="connsiteY20" fmla="*/ 2762208 h 5416094"/>
              <a:gd name="connsiteX21" fmla="*/ 10515600 w 10515600"/>
              <a:gd name="connsiteY21" fmla="*/ 3330898 h 5416094"/>
              <a:gd name="connsiteX22" fmla="*/ 10515600 w 10515600"/>
              <a:gd name="connsiteY22" fmla="*/ 4062071 h 5416094"/>
              <a:gd name="connsiteX23" fmla="*/ 10515600 w 10515600"/>
              <a:gd name="connsiteY23" fmla="*/ 4684921 h 5416094"/>
              <a:gd name="connsiteX24" fmla="*/ 10515600 w 10515600"/>
              <a:gd name="connsiteY24" fmla="*/ 5416094 h 5416094"/>
              <a:gd name="connsiteX25" fmla="*/ 9753219 w 10515600"/>
              <a:gd name="connsiteY25" fmla="*/ 5416094 h 5416094"/>
              <a:gd name="connsiteX26" fmla="*/ 9411462 w 10515600"/>
              <a:gd name="connsiteY26" fmla="*/ 5416094 h 5416094"/>
              <a:gd name="connsiteX27" fmla="*/ 8754237 w 10515600"/>
              <a:gd name="connsiteY27" fmla="*/ 5416094 h 5416094"/>
              <a:gd name="connsiteX28" fmla="*/ 8307324 w 10515600"/>
              <a:gd name="connsiteY28" fmla="*/ 5416094 h 5416094"/>
              <a:gd name="connsiteX29" fmla="*/ 7544943 w 10515600"/>
              <a:gd name="connsiteY29" fmla="*/ 5416094 h 5416094"/>
              <a:gd name="connsiteX30" fmla="*/ 7098030 w 10515600"/>
              <a:gd name="connsiteY30" fmla="*/ 5416094 h 5416094"/>
              <a:gd name="connsiteX31" fmla="*/ 6335649 w 10515600"/>
              <a:gd name="connsiteY31" fmla="*/ 5416094 h 5416094"/>
              <a:gd name="connsiteX32" fmla="*/ 5993892 w 10515600"/>
              <a:gd name="connsiteY32" fmla="*/ 5416094 h 5416094"/>
              <a:gd name="connsiteX33" fmla="*/ 5231511 w 10515600"/>
              <a:gd name="connsiteY33" fmla="*/ 5416094 h 5416094"/>
              <a:gd name="connsiteX34" fmla="*/ 4784598 w 10515600"/>
              <a:gd name="connsiteY34" fmla="*/ 5416094 h 5416094"/>
              <a:gd name="connsiteX35" fmla="*/ 4442841 w 10515600"/>
              <a:gd name="connsiteY35" fmla="*/ 5416094 h 5416094"/>
              <a:gd name="connsiteX36" fmla="*/ 3995928 w 10515600"/>
              <a:gd name="connsiteY36" fmla="*/ 5416094 h 5416094"/>
              <a:gd name="connsiteX37" fmla="*/ 3233547 w 10515600"/>
              <a:gd name="connsiteY37" fmla="*/ 5416094 h 5416094"/>
              <a:gd name="connsiteX38" fmla="*/ 2786634 w 10515600"/>
              <a:gd name="connsiteY38" fmla="*/ 5416094 h 5416094"/>
              <a:gd name="connsiteX39" fmla="*/ 2444877 w 10515600"/>
              <a:gd name="connsiteY39" fmla="*/ 5416094 h 5416094"/>
              <a:gd name="connsiteX40" fmla="*/ 1997964 w 10515600"/>
              <a:gd name="connsiteY40" fmla="*/ 5416094 h 5416094"/>
              <a:gd name="connsiteX41" fmla="*/ 1445895 w 10515600"/>
              <a:gd name="connsiteY41" fmla="*/ 5416094 h 5416094"/>
              <a:gd name="connsiteX42" fmla="*/ 788670 w 10515600"/>
              <a:gd name="connsiteY42" fmla="*/ 5416094 h 5416094"/>
              <a:gd name="connsiteX43" fmla="*/ 0 w 10515600"/>
              <a:gd name="connsiteY43" fmla="*/ 5416094 h 5416094"/>
              <a:gd name="connsiteX44" fmla="*/ 0 w 10515600"/>
              <a:gd name="connsiteY44" fmla="*/ 4630760 h 5416094"/>
              <a:gd name="connsiteX45" fmla="*/ 0 w 10515600"/>
              <a:gd name="connsiteY45" fmla="*/ 3953749 h 5416094"/>
              <a:gd name="connsiteX46" fmla="*/ 0 w 10515600"/>
              <a:gd name="connsiteY46" fmla="*/ 3276737 h 5416094"/>
              <a:gd name="connsiteX47" fmla="*/ 0 w 10515600"/>
              <a:gd name="connsiteY47" fmla="*/ 2599725 h 5416094"/>
              <a:gd name="connsiteX48" fmla="*/ 0 w 10515600"/>
              <a:gd name="connsiteY48" fmla="*/ 1922713 h 5416094"/>
              <a:gd name="connsiteX49" fmla="*/ 0 w 10515600"/>
              <a:gd name="connsiteY49" fmla="*/ 1299863 h 5416094"/>
              <a:gd name="connsiteX50" fmla="*/ 0 w 10515600"/>
              <a:gd name="connsiteY50" fmla="*/ 0 h 5416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10515600" h="5416094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24919" y="196329"/>
                  <a:pt x="10549062" y="488432"/>
                  <a:pt x="10515600" y="785334"/>
                </a:cubicBezTo>
                <a:cubicBezTo>
                  <a:pt x="10482138" y="1082236"/>
                  <a:pt x="10536385" y="1323726"/>
                  <a:pt x="10515600" y="1516506"/>
                </a:cubicBezTo>
                <a:cubicBezTo>
                  <a:pt x="10494815" y="1709286"/>
                  <a:pt x="10546328" y="2097632"/>
                  <a:pt x="10515600" y="2247679"/>
                </a:cubicBezTo>
                <a:cubicBezTo>
                  <a:pt x="10484872" y="2397726"/>
                  <a:pt x="10491771" y="2577292"/>
                  <a:pt x="10515600" y="2762208"/>
                </a:cubicBezTo>
                <a:cubicBezTo>
                  <a:pt x="10539429" y="2947124"/>
                  <a:pt x="10511007" y="3105736"/>
                  <a:pt x="10515600" y="3330898"/>
                </a:cubicBezTo>
                <a:cubicBezTo>
                  <a:pt x="10520194" y="3556060"/>
                  <a:pt x="10497393" y="3882611"/>
                  <a:pt x="10515600" y="4062071"/>
                </a:cubicBezTo>
                <a:cubicBezTo>
                  <a:pt x="10533807" y="4241531"/>
                  <a:pt x="10544791" y="4505155"/>
                  <a:pt x="10515600" y="4684921"/>
                </a:cubicBezTo>
                <a:cubicBezTo>
                  <a:pt x="10486410" y="4864687"/>
                  <a:pt x="10497356" y="5246484"/>
                  <a:pt x="10515600" y="5416094"/>
                </a:cubicBezTo>
                <a:cubicBezTo>
                  <a:pt x="10245623" y="5445692"/>
                  <a:pt x="10029676" y="5415505"/>
                  <a:pt x="9753219" y="5416094"/>
                </a:cubicBezTo>
                <a:cubicBezTo>
                  <a:pt x="9476762" y="5416683"/>
                  <a:pt x="9553148" y="5422760"/>
                  <a:pt x="9411462" y="5416094"/>
                </a:cubicBezTo>
                <a:cubicBezTo>
                  <a:pt x="9269776" y="5409428"/>
                  <a:pt x="8927709" y="5385012"/>
                  <a:pt x="8754237" y="5416094"/>
                </a:cubicBezTo>
                <a:cubicBezTo>
                  <a:pt x="8580766" y="5447176"/>
                  <a:pt x="8413264" y="5410024"/>
                  <a:pt x="8307324" y="5416094"/>
                </a:cubicBezTo>
                <a:cubicBezTo>
                  <a:pt x="8201384" y="5422164"/>
                  <a:pt x="7912690" y="5421686"/>
                  <a:pt x="7544943" y="5416094"/>
                </a:cubicBezTo>
                <a:cubicBezTo>
                  <a:pt x="7177196" y="5410502"/>
                  <a:pt x="7304235" y="5418502"/>
                  <a:pt x="7098030" y="5416094"/>
                </a:cubicBezTo>
                <a:cubicBezTo>
                  <a:pt x="6891825" y="5413686"/>
                  <a:pt x="6541479" y="5434609"/>
                  <a:pt x="6335649" y="5416094"/>
                </a:cubicBezTo>
                <a:cubicBezTo>
                  <a:pt x="6129819" y="5397579"/>
                  <a:pt x="6106541" y="5402791"/>
                  <a:pt x="5993892" y="5416094"/>
                </a:cubicBezTo>
                <a:cubicBezTo>
                  <a:pt x="5881243" y="5429397"/>
                  <a:pt x="5545248" y="5437743"/>
                  <a:pt x="5231511" y="5416094"/>
                </a:cubicBezTo>
                <a:cubicBezTo>
                  <a:pt x="4917774" y="5394445"/>
                  <a:pt x="4963237" y="5426599"/>
                  <a:pt x="4784598" y="5416094"/>
                </a:cubicBezTo>
                <a:cubicBezTo>
                  <a:pt x="4605959" y="5405589"/>
                  <a:pt x="4605904" y="5406658"/>
                  <a:pt x="4442841" y="5416094"/>
                </a:cubicBezTo>
                <a:cubicBezTo>
                  <a:pt x="4279778" y="5425530"/>
                  <a:pt x="4177180" y="5426138"/>
                  <a:pt x="3995928" y="5416094"/>
                </a:cubicBezTo>
                <a:cubicBezTo>
                  <a:pt x="3814676" y="5406050"/>
                  <a:pt x="3516440" y="5429234"/>
                  <a:pt x="3233547" y="5416094"/>
                </a:cubicBezTo>
                <a:cubicBezTo>
                  <a:pt x="2950654" y="5402954"/>
                  <a:pt x="2884354" y="5436103"/>
                  <a:pt x="2786634" y="5416094"/>
                </a:cubicBezTo>
                <a:cubicBezTo>
                  <a:pt x="2688914" y="5396085"/>
                  <a:pt x="2522958" y="5423232"/>
                  <a:pt x="2444877" y="5416094"/>
                </a:cubicBezTo>
                <a:cubicBezTo>
                  <a:pt x="2366796" y="5408956"/>
                  <a:pt x="2104768" y="5395479"/>
                  <a:pt x="1997964" y="5416094"/>
                </a:cubicBezTo>
                <a:cubicBezTo>
                  <a:pt x="1891160" y="5436709"/>
                  <a:pt x="1573016" y="5412376"/>
                  <a:pt x="1445895" y="5416094"/>
                </a:cubicBezTo>
                <a:cubicBezTo>
                  <a:pt x="1318774" y="5419812"/>
                  <a:pt x="986443" y="5400529"/>
                  <a:pt x="788670" y="5416094"/>
                </a:cubicBezTo>
                <a:cubicBezTo>
                  <a:pt x="590897" y="5431659"/>
                  <a:pt x="363709" y="5381266"/>
                  <a:pt x="0" y="5416094"/>
                </a:cubicBezTo>
                <a:cubicBezTo>
                  <a:pt x="-22973" y="5218643"/>
                  <a:pt x="-26699" y="5010779"/>
                  <a:pt x="0" y="4630760"/>
                </a:cubicBezTo>
                <a:cubicBezTo>
                  <a:pt x="26699" y="4250741"/>
                  <a:pt x="-15389" y="4196664"/>
                  <a:pt x="0" y="3953749"/>
                </a:cubicBezTo>
                <a:cubicBezTo>
                  <a:pt x="15389" y="3710834"/>
                  <a:pt x="468" y="3611311"/>
                  <a:pt x="0" y="3276737"/>
                </a:cubicBezTo>
                <a:cubicBezTo>
                  <a:pt x="-468" y="2942163"/>
                  <a:pt x="15360" y="2781998"/>
                  <a:pt x="0" y="2599725"/>
                </a:cubicBezTo>
                <a:cubicBezTo>
                  <a:pt x="-15360" y="2417452"/>
                  <a:pt x="14816" y="2100232"/>
                  <a:pt x="0" y="1922713"/>
                </a:cubicBezTo>
                <a:cubicBezTo>
                  <a:pt x="-14816" y="1745194"/>
                  <a:pt x="-24648" y="1604167"/>
                  <a:pt x="0" y="1299863"/>
                </a:cubicBezTo>
                <a:cubicBezTo>
                  <a:pt x="24648" y="995559"/>
                  <a:pt x="2182" y="279525"/>
                  <a:pt x="0" y="0"/>
                </a:cubicBezTo>
                <a:close/>
              </a:path>
            </a:pathLst>
          </a:custGeom>
          <a:noFill/>
          <a:ln w="571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he Hand"/>
              <a:ea typeface="+mn-ea"/>
              <a:cs typeface="+mn-cs"/>
            </a:endParaRPr>
          </a:p>
        </p:txBody>
      </p:sp>
      <p:sp>
        <p:nvSpPr>
          <p:cNvPr id="14" name="Rectangle 6">
            <a:extLst>
              <a:ext uri="{FF2B5EF4-FFF2-40B4-BE49-F238E27FC236}">
                <a16:creationId xmlns:a16="http://schemas.microsoft.com/office/drawing/2014/main" id="{4E87FCFB-2CCE-460D-B3DD-557C8BD1B9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4206" y="441942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he Hand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0029579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>
            <a:extLst>
              <a:ext uri="{FF2B5EF4-FFF2-40B4-BE49-F238E27FC236}">
                <a16:creationId xmlns:a16="http://schemas.microsoft.com/office/drawing/2014/main" id="{EBDD1931-9E86-4402-9A68-33A2D9EF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he Hand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7B831B6F-405A-4B47-B9BB-5CA88F2858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he Hand"/>
              <a:ea typeface="+mn-ea"/>
              <a:cs typeface="+mn-cs"/>
            </a:endParaRPr>
          </a:p>
        </p:txBody>
      </p:sp>
      <p:pic>
        <p:nvPicPr>
          <p:cNvPr id="6" name="Content Placeholder 5" descr="Diagram&#10;&#10;Description automatically generated">
            <a:extLst>
              <a:ext uri="{FF2B5EF4-FFF2-40B4-BE49-F238E27FC236}">
                <a16:creationId xmlns:a16="http://schemas.microsoft.com/office/drawing/2014/main" id="{29A83ADB-0EB7-DA4B-BDD0-AC2F8F25B7E4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0" y="511180"/>
            <a:ext cx="4663978" cy="5670490"/>
          </a:xfrm>
          <a:prstGeom prst="rect">
            <a:avLst/>
          </a:prstGeom>
        </p:spPr>
      </p:pic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15109354-9C5D-4F8C-B0E6-D1043C7BF2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29992" y="0"/>
            <a:ext cx="7562008" cy="6858000"/>
          </a:xfrm>
          <a:custGeom>
            <a:avLst/>
            <a:gdLst>
              <a:gd name="connsiteX0" fmla="*/ 7529613 w 7529613"/>
              <a:gd name="connsiteY0" fmla="*/ 0 h 6858000"/>
              <a:gd name="connsiteX1" fmla="*/ 1222331 w 7529613"/>
              <a:gd name="connsiteY1" fmla="*/ 0 h 6858000"/>
              <a:gd name="connsiteX2" fmla="*/ 1126483 w 7529613"/>
              <a:gd name="connsiteY2" fmla="*/ 148742 h 6858000"/>
              <a:gd name="connsiteX3" fmla="*/ 767554 w 7529613"/>
              <a:gd name="connsiteY3" fmla="*/ 819975 h 6858000"/>
              <a:gd name="connsiteX4" fmla="*/ 742103 w 7529613"/>
              <a:gd name="connsiteY4" fmla="*/ 854514 h 6858000"/>
              <a:gd name="connsiteX5" fmla="*/ 785881 w 7529613"/>
              <a:gd name="connsiteY5" fmla="*/ 750263 h 6858000"/>
              <a:gd name="connsiteX6" fmla="*/ 978978 w 7529613"/>
              <a:gd name="connsiteY6" fmla="*/ 331786 h 6858000"/>
              <a:gd name="connsiteX7" fmla="*/ 1155717 w 7529613"/>
              <a:gd name="connsiteY7" fmla="*/ 0 h 6858000"/>
              <a:gd name="connsiteX8" fmla="*/ 1098249 w 7529613"/>
              <a:gd name="connsiteY8" fmla="*/ 0 h 6858000"/>
              <a:gd name="connsiteX9" fmla="*/ 991458 w 7529613"/>
              <a:gd name="connsiteY9" fmla="*/ 196614 h 6858000"/>
              <a:gd name="connsiteX10" fmla="*/ 493941 w 7529613"/>
              <a:gd name="connsiteY10" fmla="*/ 1371196 h 6858000"/>
              <a:gd name="connsiteX11" fmla="*/ 46485 w 7529613"/>
              <a:gd name="connsiteY11" fmla="*/ 3331516 h 6858000"/>
              <a:gd name="connsiteX12" fmla="*/ 12252 w 7529613"/>
              <a:gd name="connsiteY12" fmla="*/ 4357388 h 6858000"/>
              <a:gd name="connsiteX13" fmla="*/ 170821 w 7529613"/>
              <a:gd name="connsiteY13" fmla="*/ 5552906 h 6858000"/>
              <a:gd name="connsiteX14" fmla="*/ 537265 w 7529613"/>
              <a:gd name="connsiteY14" fmla="*/ 6828295 h 6858000"/>
              <a:gd name="connsiteX15" fmla="*/ 549692 w 7529613"/>
              <a:gd name="connsiteY15" fmla="*/ 6858000 h 6858000"/>
              <a:gd name="connsiteX16" fmla="*/ 602234 w 7529613"/>
              <a:gd name="connsiteY16" fmla="*/ 6858000 h 6858000"/>
              <a:gd name="connsiteX17" fmla="*/ 595414 w 7529613"/>
              <a:gd name="connsiteY17" fmla="*/ 6841549 h 6858000"/>
              <a:gd name="connsiteX18" fmla="*/ 364260 w 7529613"/>
              <a:gd name="connsiteY18" fmla="*/ 6142729 h 6858000"/>
              <a:gd name="connsiteX19" fmla="*/ 213071 w 7529613"/>
              <a:gd name="connsiteY19" fmla="*/ 5513923 h 6858000"/>
              <a:gd name="connsiteX20" fmla="*/ 211290 w 7529613"/>
              <a:gd name="connsiteY20" fmla="*/ 5480401 h 6858000"/>
              <a:gd name="connsiteX21" fmla="*/ 311446 w 7529613"/>
              <a:gd name="connsiteY21" fmla="*/ 5830359 h 6858000"/>
              <a:gd name="connsiteX22" fmla="*/ 622963 w 7529613"/>
              <a:gd name="connsiteY22" fmla="*/ 6670527 h 6858000"/>
              <a:gd name="connsiteX23" fmla="*/ 710464 w 7529613"/>
              <a:gd name="connsiteY23" fmla="*/ 6858000 h 6858000"/>
              <a:gd name="connsiteX24" fmla="*/ 7529613 w 7529613"/>
              <a:gd name="connsiteY2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7529613" h="6858000">
                <a:moveTo>
                  <a:pt x="7529613" y="0"/>
                </a:moveTo>
                <a:lnTo>
                  <a:pt x="1222331" y="0"/>
                </a:lnTo>
                <a:lnTo>
                  <a:pt x="1126483" y="148742"/>
                </a:lnTo>
                <a:cubicBezTo>
                  <a:pt x="995323" y="365513"/>
                  <a:pt x="876174" y="589569"/>
                  <a:pt x="767554" y="819975"/>
                </a:cubicBezTo>
                <a:cubicBezTo>
                  <a:pt x="762210" y="833492"/>
                  <a:pt x="753441" y="845393"/>
                  <a:pt x="742103" y="854514"/>
                </a:cubicBezTo>
                <a:cubicBezTo>
                  <a:pt x="756737" y="819849"/>
                  <a:pt x="770991" y="784928"/>
                  <a:pt x="785881" y="750263"/>
                </a:cubicBezTo>
                <a:cubicBezTo>
                  <a:pt x="846713" y="608712"/>
                  <a:pt x="910948" y="469145"/>
                  <a:pt x="978978" y="331786"/>
                </a:cubicBezTo>
                <a:lnTo>
                  <a:pt x="1155717" y="0"/>
                </a:lnTo>
                <a:lnTo>
                  <a:pt x="1098249" y="0"/>
                </a:lnTo>
                <a:lnTo>
                  <a:pt x="991458" y="196614"/>
                </a:lnTo>
                <a:cubicBezTo>
                  <a:pt x="797017" y="573253"/>
                  <a:pt x="633548" y="966066"/>
                  <a:pt x="493941" y="1371196"/>
                </a:cubicBezTo>
                <a:cubicBezTo>
                  <a:pt x="276630" y="2007265"/>
                  <a:pt x="126659" y="2664286"/>
                  <a:pt x="46485" y="3331516"/>
                </a:cubicBezTo>
                <a:cubicBezTo>
                  <a:pt x="4488" y="3672965"/>
                  <a:pt x="-14219" y="4013908"/>
                  <a:pt x="12252" y="4357388"/>
                </a:cubicBezTo>
                <a:cubicBezTo>
                  <a:pt x="43558" y="4758899"/>
                  <a:pt x="90773" y="5157998"/>
                  <a:pt x="170821" y="5552906"/>
                </a:cubicBezTo>
                <a:cubicBezTo>
                  <a:pt x="259109" y="5988893"/>
                  <a:pt x="378967" y="6414594"/>
                  <a:pt x="537265" y="6828295"/>
                </a:cubicBezTo>
                <a:lnTo>
                  <a:pt x="549692" y="6858000"/>
                </a:lnTo>
                <a:lnTo>
                  <a:pt x="602234" y="6858000"/>
                </a:lnTo>
                <a:lnTo>
                  <a:pt x="595414" y="6841549"/>
                </a:lnTo>
                <a:cubicBezTo>
                  <a:pt x="507884" y="6614016"/>
                  <a:pt x="431296" y="6380817"/>
                  <a:pt x="364260" y="6142729"/>
                </a:cubicBezTo>
                <a:cubicBezTo>
                  <a:pt x="305974" y="5935370"/>
                  <a:pt x="262958" y="5723695"/>
                  <a:pt x="213071" y="5513923"/>
                </a:cubicBezTo>
                <a:cubicBezTo>
                  <a:pt x="211892" y="5502788"/>
                  <a:pt x="211299" y="5491601"/>
                  <a:pt x="211290" y="5480401"/>
                </a:cubicBezTo>
                <a:cubicBezTo>
                  <a:pt x="247814" y="5607635"/>
                  <a:pt x="276958" y="5719759"/>
                  <a:pt x="311446" y="5830359"/>
                </a:cubicBezTo>
                <a:cubicBezTo>
                  <a:pt x="401357" y="6118381"/>
                  <a:pt x="505060" y="6398531"/>
                  <a:pt x="622963" y="6670527"/>
                </a:cubicBezTo>
                <a:lnTo>
                  <a:pt x="710464" y="6858000"/>
                </a:lnTo>
                <a:lnTo>
                  <a:pt x="7529613" y="6858000"/>
                </a:lnTo>
                <a:close/>
              </a:path>
            </a:pathLst>
          </a:custGeom>
          <a:solidFill>
            <a:srgbClr val="C19A31"/>
          </a:solidFill>
          <a:ln w="685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he Hand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D552D35-1D28-3A4E-85A1-CFC235EDF9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59354" y="638089"/>
            <a:ext cx="5337270" cy="1476801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srgbClr val="FFFFFF"/>
                </a:solidFill>
              </a:rPr>
              <a:t>Brain Development</a:t>
            </a:r>
          </a:p>
        </p:txBody>
      </p:sp>
      <p:sp>
        <p:nvSpPr>
          <p:cNvPr id="17" name="Rectangle 6">
            <a:extLst>
              <a:ext uri="{FF2B5EF4-FFF2-40B4-BE49-F238E27FC236}">
                <a16:creationId xmlns:a16="http://schemas.microsoft.com/office/drawing/2014/main" id="{3CE8AF5E-D374-4CF1-90CC-35CF73B81C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16304" y="2368177"/>
            <a:ext cx="4114800" cy="18288"/>
          </a:xfrm>
          <a:custGeom>
            <a:avLst/>
            <a:gdLst>
              <a:gd name="connsiteX0" fmla="*/ 0 w 4114800"/>
              <a:gd name="connsiteY0" fmla="*/ 0 h 18288"/>
              <a:gd name="connsiteX1" fmla="*/ 768096 w 4114800"/>
              <a:gd name="connsiteY1" fmla="*/ 0 h 18288"/>
              <a:gd name="connsiteX2" fmla="*/ 1495044 w 4114800"/>
              <a:gd name="connsiteY2" fmla="*/ 0 h 18288"/>
              <a:gd name="connsiteX3" fmla="*/ 2221992 w 4114800"/>
              <a:gd name="connsiteY3" fmla="*/ 0 h 18288"/>
              <a:gd name="connsiteX4" fmla="*/ 2784348 w 4114800"/>
              <a:gd name="connsiteY4" fmla="*/ 0 h 18288"/>
              <a:gd name="connsiteX5" fmla="*/ 3387852 w 4114800"/>
              <a:gd name="connsiteY5" fmla="*/ 0 h 18288"/>
              <a:gd name="connsiteX6" fmla="*/ 4114800 w 4114800"/>
              <a:gd name="connsiteY6" fmla="*/ 0 h 18288"/>
              <a:gd name="connsiteX7" fmla="*/ 4114800 w 4114800"/>
              <a:gd name="connsiteY7" fmla="*/ 18288 h 18288"/>
              <a:gd name="connsiteX8" fmla="*/ 3429000 w 4114800"/>
              <a:gd name="connsiteY8" fmla="*/ 18288 h 18288"/>
              <a:gd name="connsiteX9" fmla="*/ 2866644 w 4114800"/>
              <a:gd name="connsiteY9" fmla="*/ 18288 h 18288"/>
              <a:gd name="connsiteX10" fmla="*/ 2304288 w 4114800"/>
              <a:gd name="connsiteY10" fmla="*/ 18288 h 18288"/>
              <a:gd name="connsiteX11" fmla="*/ 1577340 w 4114800"/>
              <a:gd name="connsiteY11" fmla="*/ 18288 h 18288"/>
              <a:gd name="connsiteX12" fmla="*/ 973836 w 4114800"/>
              <a:gd name="connsiteY12" fmla="*/ 18288 h 18288"/>
              <a:gd name="connsiteX13" fmla="*/ 0 w 4114800"/>
              <a:gd name="connsiteY13" fmla="*/ 18288 h 18288"/>
              <a:gd name="connsiteX14" fmla="*/ 0 w 4114800"/>
              <a:gd name="connsiteY14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114800" h="18288" fill="none" extrusionOk="0">
                <a:moveTo>
                  <a:pt x="0" y="0"/>
                </a:moveTo>
                <a:cubicBezTo>
                  <a:pt x="338280" y="-26110"/>
                  <a:pt x="483942" y="6555"/>
                  <a:pt x="768096" y="0"/>
                </a:cubicBezTo>
                <a:cubicBezTo>
                  <a:pt x="1052250" y="-6555"/>
                  <a:pt x="1331484" y="24616"/>
                  <a:pt x="1495044" y="0"/>
                </a:cubicBezTo>
                <a:cubicBezTo>
                  <a:pt x="1658604" y="-24616"/>
                  <a:pt x="2056661" y="-33562"/>
                  <a:pt x="2221992" y="0"/>
                </a:cubicBezTo>
                <a:cubicBezTo>
                  <a:pt x="2387323" y="33562"/>
                  <a:pt x="2629463" y="-20094"/>
                  <a:pt x="2784348" y="0"/>
                </a:cubicBezTo>
                <a:cubicBezTo>
                  <a:pt x="2939233" y="20094"/>
                  <a:pt x="3151981" y="1524"/>
                  <a:pt x="3387852" y="0"/>
                </a:cubicBezTo>
                <a:cubicBezTo>
                  <a:pt x="3623723" y="-1524"/>
                  <a:pt x="3882724" y="26165"/>
                  <a:pt x="4114800" y="0"/>
                </a:cubicBezTo>
                <a:cubicBezTo>
                  <a:pt x="4114300" y="8855"/>
                  <a:pt x="4114909" y="14521"/>
                  <a:pt x="4114800" y="18288"/>
                </a:cubicBezTo>
                <a:cubicBezTo>
                  <a:pt x="3910038" y="37744"/>
                  <a:pt x="3683432" y="-3969"/>
                  <a:pt x="3429000" y="18288"/>
                </a:cubicBezTo>
                <a:cubicBezTo>
                  <a:pt x="3174568" y="40545"/>
                  <a:pt x="3085815" y="44166"/>
                  <a:pt x="2866644" y="18288"/>
                </a:cubicBezTo>
                <a:cubicBezTo>
                  <a:pt x="2647473" y="-7590"/>
                  <a:pt x="2580474" y="31338"/>
                  <a:pt x="2304288" y="18288"/>
                </a:cubicBezTo>
                <a:cubicBezTo>
                  <a:pt x="2028102" y="5238"/>
                  <a:pt x="1863008" y="-2001"/>
                  <a:pt x="1577340" y="18288"/>
                </a:cubicBezTo>
                <a:cubicBezTo>
                  <a:pt x="1291672" y="38577"/>
                  <a:pt x="1243931" y="9893"/>
                  <a:pt x="973836" y="18288"/>
                </a:cubicBezTo>
                <a:cubicBezTo>
                  <a:pt x="703741" y="26683"/>
                  <a:pt x="317656" y="-5910"/>
                  <a:pt x="0" y="18288"/>
                </a:cubicBezTo>
                <a:cubicBezTo>
                  <a:pt x="683" y="12014"/>
                  <a:pt x="724" y="5908"/>
                  <a:pt x="0" y="0"/>
                </a:cubicBezTo>
                <a:close/>
              </a:path>
              <a:path w="4114800" h="18288" stroke="0" extrusionOk="0">
                <a:moveTo>
                  <a:pt x="0" y="0"/>
                </a:moveTo>
                <a:cubicBezTo>
                  <a:pt x="276109" y="5266"/>
                  <a:pt x="325589" y="-19584"/>
                  <a:pt x="644652" y="0"/>
                </a:cubicBezTo>
                <a:cubicBezTo>
                  <a:pt x="963715" y="19584"/>
                  <a:pt x="1064991" y="6066"/>
                  <a:pt x="1207008" y="0"/>
                </a:cubicBezTo>
                <a:cubicBezTo>
                  <a:pt x="1349025" y="-6066"/>
                  <a:pt x="1791724" y="14506"/>
                  <a:pt x="1975104" y="0"/>
                </a:cubicBezTo>
                <a:cubicBezTo>
                  <a:pt x="2158484" y="-14506"/>
                  <a:pt x="2397469" y="20822"/>
                  <a:pt x="2619756" y="0"/>
                </a:cubicBezTo>
                <a:cubicBezTo>
                  <a:pt x="2842043" y="-20822"/>
                  <a:pt x="2992157" y="20388"/>
                  <a:pt x="3264408" y="0"/>
                </a:cubicBezTo>
                <a:cubicBezTo>
                  <a:pt x="3536659" y="-20388"/>
                  <a:pt x="3855620" y="38211"/>
                  <a:pt x="4114800" y="0"/>
                </a:cubicBezTo>
                <a:cubicBezTo>
                  <a:pt x="4113902" y="7180"/>
                  <a:pt x="4114969" y="13790"/>
                  <a:pt x="4114800" y="18288"/>
                </a:cubicBezTo>
                <a:cubicBezTo>
                  <a:pt x="3968901" y="8593"/>
                  <a:pt x="3623428" y="17559"/>
                  <a:pt x="3429000" y="18288"/>
                </a:cubicBezTo>
                <a:cubicBezTo>
                  <a:pt x="3234572" y="19017"/>
                  <a:pt x="3085079" y="41804"/>
                  <a:pt x="2866644" y="18288"/>
                </a:cubicBezTo>
                <a:cubicBezTo>
                  <a:pt x="2648209" y="-5228"/>
                  <a:pt x="2451737" y="24580"/>
                  <a:pt x="2180844" y="18288"/>
                </a:cubicBezTo>
                <a:cubicBezTo>
                  <a:pt x="1909951" y="11996"/>
                  <a:pt x="1681589" y="12244"/>
                  <a:pt x="1495044" y="18288"/>
                </a:cubicBezTo>
                <a:cubicBezTo>
                  <a:pt x="1308499" y="24332"/>
                  <a:pt x="1136614" y="21789"/>
                  <a:pt x="850392" y="18288"/>
                </a:cubicBezTo>
                <a:cubicBezTo>
                  <a:pt x="564170" y="14787"/>
                  <a:pt x="210636" y="54701"/>
                  <a:pt x="0" y="18288"/>
                </a:cubicBezTo>
                <a:cubicBezTo>
                  <a:pt x="571" y="10093"/>
                  <a:pt x="-125" y="8407"/>
                  <a:pt x="0" y="0"/>
                </a:cubicBezTo>
                <a:close/>
              </a:path>
            </a:pathLst>
          </a:custGeom>
          <a:solidFill>
            <a:srgbClr val="C19A31"/>
          </a:solidFill>
          <a:ln w="38100" cap="rnd">
            <a:solidFill>
              <a:srgbClr val="C19A3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he Hand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57F0D6-180B-E444-867A-EE015011D3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759354" y="2664886"/>
            <a:ext cx="5461095" cy="3550789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0" lvl="0">
              <a:lnSpc>
                <a:spcPct val="100000"/>
              </a:lnSpc>
              <a:spcBef>
                <a:spcPts val="600"/>
              </a:spcBef>
            </a:pPr>
            <a:r>
              <a:rPr lang="en-US" dirty="0">
                <a:solidFill>
                  <a:srgbClr val="FFFFFF"/>
                </a:solidFill>
              </a:rPr>
              <a:t>Brain development in adolescence</a:t>
            </a:r>
          </a:p>
          <a:p>
            <a:pPr marL="457200" lvl="0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ts val="2400"/>
            </a:pPr>
            <a:r>
              <a:rPr lang="en-US" dirty="0">
                <a:solidFill>
                  <a:srgbClr val="FFFFFF"/>
                </a:solidFill>
              </a:rPr>
              <a:t>Prefrontal cortex not fully formed; controlling impulses, anticipating consequences. Underactive.</a:t>
            </a:r>
          </a:p>
          <a:p>
            <a:pPr marL="457200" lvl="0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ts val="2400"/>
            </a:pPr>
            <a:r>
              <a:rPr lang="en-US" dirty="0">
                <a:solidFill>
                  <a:srgbClr val="FFFFFF"/>
                </a:solidFill>
              </a:rPr>
              <a:t>Reward pathway/striatum: overactive (dopamine) </a:t>
            </a:r>
            <a:r>
              <a:rPr lang="en-US" sz="2500" dirty="0">
                <a:solidFill>
                  <a:srgbClr val="FFFFFF"/>
                </a:solidFill>
                <a:hlinkClick r:id="rId4"/>
              </a:rPr>
              <a:t>https://www.youtube.com/watch?v=LWUkW4s3XxY</a:t>
            </a:r>
            <a:endParaRPr lang="en-US" sz="2500" dirty="0">
              <a:solidFill>
                <a:srgbClr val="FFFFFF"/>
              </a:solidFill>
            </a:endParaRPr>
          </a:p>
          <a:p>
            <a:pPr marL="76200">
              <a:lnSpc>
                <a:spcPct val="100000"/>
              </a:lnSpc>
              <a:buClr>
                <a:schemeClr val="accent1"/>
              </a:buClr>
              <a:buSzPts val="2400"/>
            </a:pPr>
            <a:endParaRPr lang="en-US" sz="2500" dirty="0">
              <a:solidFill>
                <a:srgbClr val="FFFFFF"/>
              </a:solidFill>
            </a:endParaRPr>
          </a:p>
          <a:p>
            <a:pPr>
              <a:lnSpc>
                <a:spcPct val="100000"/>
              </a:lnSpc>
              <a:buClr>
                <a:schemeClr val="accent1"/>
              </a:buClr>
              <a:buSzPts val="2400"/>
            </a:pPr>
            <a:r>
              <a:rPr lang="en-US" sz="3500" dirty="0">
                <a:solidFill>
                  <a:srgbClr val="FFFFFF"/>
                </a:solidFill>
              </a:rPr>
              <a:t>DNA is vulnerable to outside factors </a:t>
            </a:r>
            <a:r>
              <a:rPr lang="en-US" sz="2500" dirty="0">
                <a:solidFill>
                  <a:srgbClr val="FFFFFF"/>
                </a:solidFill>
                <a:hlinkClick r:id="rId5"/>
              </a:rPr>
              <a:t>https://www.youtube.com/watch?v=UNAbf3J3lR0</a:t>
            </a:r>
            <a:endParaRPr lang="en-US" sz="2500" dirty="0">
              <a:solidFill>
                <a:srgbClr val="FFFFFF"/>
              </a:solidFill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9" name="Ink 18">
                <a:extLst>
                  <a:ext uri="{FF2B5EF4-FFF2-40B4-BE49-F238E27FC236}">
                    <a16:creationId xmlns:a16="http://schemas.microsoft.com/office/drawing/2014/main" id="{070477C5-0410-4E4F-97A1-F84C2465C18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14:cNvPr>
              <p14:cNvContentPartPr>
                <a14:cpLocks xmlns:a14="http://schemas.microsoft.com/office/drawing/2010/main" noGrp="1" noRot="1" noChangeAspect="1" noMove="1" noResize="1" noEditPoints="1" noAdjustHandles="1" noChangeArrowheads="1" noChangeShapeType="1"/>
              </p14:cNvContentPartPr>
              <p14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14:nvPr>
            </p14:nvContentPartPr>
            <p14:xfrm>
              <a:off x="6436237" y="1971579"/>
              <a:ext cx="360" cy="2160"/>
            </p14:xfrm>
          </p:contentPart>
        </mc:Choice>
        <mc:Fallback xmlns="">
          <p:pic>
            <p:nvPicPr>
              <p:cNvPr id="19" name="Ink 18">
                <a:extLst>
                  <a:ext uri="{FF2B5EF4-FFF2-40B4-BE49-F238E27FC236}">
                    <a16:creationId xmlns:a16="http://schemas.microsoft.com/office/drawing/2014/main" id="{070477C5-0410-4E4F-97A1-F84C2465C18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6418237" y="1956150"/>
                <a:ext cx="36000" cy="32709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066503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8">
            <a:extLst>
              <a:ext uri="{FF2B5EF4-FFF2-40B4-BE49-F238E27FC236}">
                <a16:creationId xmlns:a16="http://schemas.microsoft.com/office/drawing/2014/main" id="{AF2A46FC-A8BE-4771-BE51-D9123E9185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he Hand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32ED981-51BC-854F-A0A2-66F6852401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Susceptibility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66C1D82-8F21-564E-BC59-41114C8057DB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928813"/>
          <a:ext cx="10515600" cy="4252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95548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6">
            <a:extLst>
              <a:ext uri="{FF2B5EF4-FFF2-40B4-BE49-F238E27FC236}">
                <a16:creationId xmlns:a16="http://schemas.microsoft.com/office/drawing/2014/main" id="{DA381740-063A-41A4-836D-85D14980EE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he Hand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A95209C-5275-4E15-8EA7-7F42980ABF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he Hand"/>
              <a:ea typeface="+mn-ea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BB0A5CF-420D-41AC-9E52-DF06CAEB85B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50000"/>
          </a:blip>
          <a:srcRect r="-1" b="24980"/>
          <a:stretch/>
        </p:blipFill>
        <p:spPr>
          <a:xfrm>
            <a:off x="20" y="10"/>
            <a:ext cx="12188931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9EC87A6-5F8F-9D43-89C7-BF0057F75D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7048" y="1124712"/>
            <a:ext cx="9144000" cy="306324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9600" dirty="0"/>
              <a:t>Adolescent Drug Use</a:t>
            </a:r>
          </a:p>
        </p:txBody>
      </p:sp>
      <p:sp>
        <p:nvSpPr>
          <p:cNvPr id="12" name="Rectangle 6">
            <a:extLst>
              <a:ext uri="{FF2B5EF4-FFF2-40B4-BE49-F238E27FC236}">
                <a16:creationId xmlns:a16="http://schemas.microsoft.com/office/drawing/2014/main" id="{4F2ED431-E304-4FF0-9F4E-032783C9D6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838200" y="720953"/>
            <a:ext cx="10515600" cy="5416094"/>
          </a:xfrm>
          <a:custGeom>
            <a:avLst/>
            <a:gdLst>
              <a:gd name="connsiteX0" fmla="*/ 0 w 10515600"/>
              <a:gd name="connsiteY0" fmla="*/ 0 h 5416094"/>
              <a:gd name="connsiteX1" fmla="*/ 552069 w 10515600"/>
              <a:gd name="connsiteY1" fmla="*/ 0 h 5416094"/>
              <a:gd name="connsiteX2" fmla="*/ 893826 w 10515600"/>
              <a:gd name="connsiteY2" fmla="*/ 0 h 5416094"/>
              <a:gd name="connsiteX3" fmla="*/ 1761363 w 10515600"/>
              <a:gd name="connsiteY3" fmla="*/ 0 h 5416094"/>
              <a:gd name="connsiteX4" fmla="*/ 2313432 w 10515600"/>
              <a:gd name="connsiteY4" fmla="*/ 0 h 5416094"/>
              <a:gd name="connsiteX5" fmla="*/ 2865501 w 10515600"/>
              <a:gd name="connsiteY5" fmla="*/ 0 h 5416094"/>
              <a:gd name="connsiteX6" fmla="*/ 3733038 w 10515600"/>
              <a:gd name="connsiteY6" fmla="*/ 0 h 5416094"/>
              <a:gd name="connsiteX7" fmla="*/ 4179951 w 10515600"/>
              <a:gd name="connsiteY7" fmla="*/ 0 h 5416094"/>
              <a:gd name="connsiteX8" fmla="*/ 5047488 w 10515600"/>
              <a:gd name="connsiteY8" fmla="*/ 0 h 5416094"/>
              <a:gd name="connsiteX9" fmla="*/ 5915025 w 10515600"/>
              <a:gd name="connsiteY9" fmla="*/ 0 h 5416094"/>
              <a:gd name="connsiteX10" fmla="*/ 6572250 w 10515600"/>
              <a:gd name="connsiteY10" fmla="*/ 0 h 5416094"/>
              <a:gd name="connsiteX11" fmla="*/ 7439787 w 10515600"/>
              <a:gd name="connsiteY11" fmla="*/ 0 h 5416094"/>
              <a:gd name="connsiteX12" fmla="*/ 7991856 w 10515600"/>
              <a:gd name="connsiteY12" fmla="*/ 0 h 5416094"/>
              <a:gd name="connsiteX13" fmla="*/ 8543925 w 10515600"/>
              <a:gd name="connsiteY13" fmla="*/ 0 h 5416094"/>
              <a:gd name="connsiteX14" fmla="*/ 9306306 w 10515600"/>
              <a:gd name="connsiteY14" fmla="*/ 0 h 5416094"/>
              <a:gd name="connsiteX15" fmla="*/ 9858375 w 10515600"/>
              <a:gd name="connsiteY15" fmla="*/ 0 h 5416094"/>
              <a:gd name="connsiteX16" fmla="*/ 10515600 w 10515600"/>
              <a:gd name="connsiteY16" fmla="*/ 0 h 5416094"/>
              <a:gd name="connsiteX17" fmla="*/ 10515600 w 10515600"/>
              <a:gd name="connsiteY17" fmla="*/ 785334 h 5416094"/>
              <a:gd name="connsiteX18" fmla="*/ 10515600 w 10515600"/>
              <a:gd name="connsiteY18" fmla="*/ 1516506 h 5416094"/>
              <a:gd name="connsiteX19" fmla="*/ 10515600 w 10515600"/>
              <a:gd name="connsiteY19" fmla="*/ 2247679 h 5416094"/>
              <a:gd name="connsiteX20" fmla="*/ 10515600 w 10515600"/>
              <a:gd name="connsiteY20" fmla="*/ 2762208 h 5416094"/>
              <a:gd name="connsiteX21" fmla="*/ 10515600 w 10515600"/>
              <a:gd name="connsiteY21" fmla="*/ 3330898 h 5416094"/>
              <a:gd name="connsiteX22" fmla="*/ 10515600 w 10515600"/>
              <a:gd name="connsiteY22" fmla="*/ 4062071 h 5416094"/>
              <a:gd name="connsiteX23" fmla="*/ 10515600 w 10515600"/>
              <a:gd name="connsiteY23" fmla="*/ 4684921 h 5416094"/>
              <a:gd name="connsiteX24" fmla="*/ 10515600 w 10515600"/>
              <a:gd name="connsiteY24" fmla="*/ 5416094 h 5416094"/>
              <a:gd name="connsiteX25" fmla="*/ 9753219 w 10515600"/>
              <a:gd name="connsiteY25" fmla="*/ 5416094 h 5416094"/>
              <a:gd name="connsiteX26" fmla="*/ 9411462 w 10515600"/>
              <a:gd name="connsiteY26" fmla="*/ 5416094 h 5416094"/>
              <a:gd name="connsiteX27" fmla="*/ 8754237 w 10515600"/>
              <a:gd name="connsiteY27" fmla="*/ 5416094 h 5416094"/>
              <a:gd name="connsiteX28" fmla="*/ 8307324 w 10515600"/>
              <a:gd name="connsiteY28" fmla="*/ 5416094 h 5416094"/>
              <a:gd name="connsiteX29" fmla="*/ 7544943 w 10515600"/>
              <a:gd name="connsiteY29" fmla="*/ 5416094 h 5416094"/>
              <a:gd name="connsiteX30" fmla="*/ 7098030 w 10515600"/>
              <a:gd name="connsiteY30" fmla="*/ 5416094 h 5416094"/>
              <a:gd name="connsiteX31" fmla="*/ 6335649 w 10515600"/>
              <a:gd name="connsiteY31" fmla="*/ 5416094 h 5416094"/>
              <a:gd name="connsiteX32" fmla="*/ 5993892 w 10515600"/>
              <a:gd name="connsiteY32" fmla="*/ 5416094 h 5416094"/>
              <a:gd name="connsiteX33" fmla="*/ 5231511 w 10515600"/>
              <a:gd name="connsiteY33" fmla="*/ 5416094 h 5416094"/>
              <a:gd name="connsiteX34" fmla="*/ 4784598 w 10515600"/>
              <a:gd name="connsiteY34" fmla="*/ 5416094 h 5416094"/>
              <a:gd name="connsiteX35" fmla="*/ 4442841 w 10515600"/>
              <a:gd name="connsiteY35" fmla="*/ 5416094 h 5416094"/>
              <a:gd name="connsiteX36" fmla="*/ 3995928 w 10515600"/>
              <a:gd name="connsiteY36" fmla="*/ 5416094 h 5416094"/>
              <a:gd name="connsiteX37" fmla="*/ 3233547 w 10515600"/>
              <a:gd name="connsiteY37" fmla="*/ 5416094 h 5416094"/>
              <a:gd name="connsiteX38" fmla="*/ 2786634 w 10515600"/>
              <a:gd name="connsiteY38" fmla="*/ 5416094 h 5416094"/>
              <a:gd name="connsiteX39" fmla="*/ 2444877 w 10515600"/>
              <a:gd name="connsiteY39" fmla="*/ 5416094 h 5416094"/>
              <a:gd name="connsiteX40" fmla="*/ 1997964 w 10515600"/>
              <a:gd name="connsiteY40" fmla="*/ 5416094 h 5416094"/>
              <a:gd name="connsiteX41" fmla="*/ 1445895 w 10515600"/>
              <a:gd name="connsiteY41" fmla="*/ 5416094 h 5416094"/>
              <a:gd name="connsiteX42" fmla="*/ 788670 w 10515600"/>
              <a:gd name="connsiteY42" fmla="*/ 5416094 h 5416094"/>
              <a:gd name="connsiteX43" fmla="*/ 0 w 10515600"/>
              <a:gd name="connsiteY43" fmla="*/ 5416094 h 5416094"/>
              <a:gd name="connsiteX44" fmla="*/ 0 w 10515600"/>
              <a:gd name="connsiteY44" fmla="*/ 4630760 h 5416094"/>
              <a:gd name="connsiteX45" fmla="*/ 0 w 10515600"/>
              <a:gd name="connsiteY45" fmla="*/ 3953749 h 5416094"/>
              <a:gd name="connsiteX46" fmla="*/ 0 w 10515600"/>
              <a:gd name="connsiteY46" fmla="*/ 3276737 h 5416094"/>
              <a:gd name="connsiteX47" fmla="*/ 0 w 10515600"/>
              <a:gd name="connsiteY47" fmla="*/ 2599725 h 5416094"/>
              <a:gd name="connsiteX48" fmla="*/ 0 w 10515600"/>
              <a:gd name="connsiteY48" fmla="*/ 1922713 h 5416094"/>
              <a:gd name="connsiteX49" fmla="*/ 0 w 10515600"/>
              <a:gd name="connsiteY49" fmla="*/ 1299863 h 5416094"/>
              <a:gd name="connsiteX50" fmla="*/ 0 w 10515600"/>
              <a:gd name="connsiteY50" fmla="*/ 0 h 5416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10515600" h="5416094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24919" y="196329"/>
                  <a:pt x="10549062" y="488432"/>
                  <a:pt x="10515600" y="785334"/>
                </a:cubicBezTo>
                <a:cubicBezTo>
                  <a:pt x="10482138" y="1082236"/>
                  <a:pt x="10536385" y="1323726"/>
                  <a:pt x="10515600" y="1516506"/>
                </a:cubicBezTo>
                <a:cubicBezTo>
                  <a:pt x="10494815" y="1709286"/>
                  <a:pt x="10546328" y="2097632"/>
                  <a:pt x="10515600" y="2247679"/>
                </a:cubicBezTo>
                <a:cubicBezTo>
                  <a:pt x="10484872" y="2397726"/>
                  <a:pt x="10491771" y="2577292"/>
                  <a:pt x="10515600" y="2762208"/>
                </a:cubicBezTo>
                <a:cubicBezTo>
                  <a:pt x="10539429" y="2947124"/>
                  <a:pt x="10511007" y="3105736"/>
                  <a:pt x="10515600" y="3330898"/>
                </a:cubicBezTo>
                <a:cubicBezTo>
                  <a:pt x="10520194" y="3556060"/>
                  <a:pt x="10497393" y="3882611"/>
                  <a:pt x="10515600" y="4062071"/>
                </a:cubicBezTo>
                <a:cubicBezTo>
                  <a:pt x="10533807" y="4241531"/>
                  <a:pt x="10544791" y="4505155"/>
                  <a:pt x="10515600" y="4684921"/>
                </a:cubicBezTo>
                <a:cubicBezTo>
                  <a:pt x="10486410" y="4864687"/>
                  <a:pt x="10497356" y="5246484"/>
                  <a:pt x="10515600" y="5416094"/>
                </a:cubicBezTo>
                <a:cubicBezTo>
                  <a:pt x="10245623" y="5445692"/>
                  <a:pt x="10029676" y="5415505"/>
                  <a:pt x="9753219" y="5416094"/>
                </a:cubicBezTo>
                <a:cubicBezTo>
                  <a:pt x="9476762" y="5416683"/>
                  <a:pt x="9553148" y="5422760"/>
                  <a:pt x="9411462" y="5416094"/>
                </a:cubicBezTo>
                <a:cubicBezTo>
                  <a:pt x="9269776" y="5409428"/>
                  <a:pt x="8927709" y="5385012"/>
                  <a:pt x="8754237" y="5416094"/>
                </a:cubicBezTo>
                <a:cubicBezTo>
                  <a:pt x="8580766" y="5447176"/>
                  <a:pt x="8413264" y="5410024"/>
                  <a:pt x="8307324" y="5416094"/>
                </a:cubicBezTo>
                <a:cubicBezTo>
                  <a:pt x="8201384" y="5422164"/>
                  <a:pt x="7912690" y="5421686"/>
                  <a:pt x="7544943" y="5416094"/>
                </a:cubicBezTo>
                <a:cubicBezTo>
                  <a:pt x="7177196" y="5410502"/>
                  <a:pt x="7304235" y="5418502"/>
                  <a:pt x="7098030" y="5416094"/>
                </a:cubicBezTo>
                <a:cubicBezTo>
                  <a:pt x="6891825" y="5413686"/>
                  <a:pt x="6541479" y="5434609"/>
                  <a:pt x="6335649" y="5416094"/>
                </a:cubicBezTo>
                <a:cubicBezTo>
                  <a:pt x="6129819" y="5397579"/>
                  <a:pt x="6106541" y="5402791"/>
                  <a:pt x="5993892" y="5416094"/>
                </a:cubicBezTo>
                <a:cubicBezTo>
                  <a:pt x="5881243" y="5429397"/>
                  <a:pt x="5545248" y="5437743"/>
                  <a:pt x="5231511" y="5416094"/>
                </a:cubicBezTo>
                <a:cubicBezTo>
                  <a:pt x="4917774" y="5394445"/>
                  <a:pt x="4963237" y="5426599"/>
                  <a:pt x="4784598" y="5416094"/>
                </a:cubicBezTo>
                <a:cubicBezTo>
                  <a:pt x="4605959" y="5405589"/>
                  <a:pt x="4605904" y="5406658"/>
                  <a:pt x="4442841" y="5416094"/>
                </a:cubicBezTo>
                <a:cubicBezTo>
                  <a:pt x="4279778" y="5425530"/>
                  <a:pt x="4177180" y="5426138"/>
                  <a:pt x="3995928" y="5416094"/>
                </a:cubicBezTo>
                <a:cubicBezTo>
                  <a:pt x="3814676" y="5406050"/>
                  <a:pt x="3516440" y="5429234"/>
                  <a:pt x="3233547" y="5416094"/>
                </a:cubicBezTo>
                <a:cubicBezTo>
                  <a:pt x="2950654" y="5402954"/>
                  <a:pt x="2884354" y="5436103"/>
                  <a:pt x="2786634" y="5416094"/>
                </a:cubicBezTo>
                <a:cubicBezTo>
                  <a:pt x="2688914" y="5396085"/>
                  <a:pt x="2522958" y="5423232"/>
                  <a:pt x="2444877" y="5416094"/>
                </a:cubicBezTo>
                <a:cubicBezTo>
                  <a:pt x="2366796" y="5408956"/>
                  <a:pt x="2104768" y="5395479"/>
                  <a:pt x="1997964" y="5416094"/>
                </a:cubicBezTo>
                <a:cubicBezTo>
                  <a:pt x="1891160" y="5436709"/>
                  <a:pt x="1573016" y="5412376"/>
                  <a:pt x="1445895" y="5416094"/>
                </a:cubicBezTo>
                <a:cubicBezTo>
                  <a:pt x="1318774" y="5419812"/>
                  <a:pt x="986443" y="5400529"/>
                  <a:pt x="788670" y="5416094"/>
                </a:cubicBezTo>
                <a:cubicBezTo>
                  <a:pt x="590897" y="5431659"/>
                  <a:pt x="363709" y="5381266"/>
                  <a:pt x="0" y="5416094"/>
                </a:cubicBezTo>
                <a:cubicBezTo>
                  <a:pt x="-22973" y="5218643"/>
                  <a:pt x="-26699" y="5010779"/>
                  <a:pt x="0" y="4630760"/>
                </a:cubicBezTo>
                <a:cubicBezTo>
                  <a:pt x="26699" y="4250741"/>
                  <a:pt x="-15389" y="4196664"/>
                  <a:pt x="0" y="3953749"/>
                </a:cubicBezTo>
                <a:cubicBezTo>
                  <a:pt x="15389" y="3710834"/>
                  <a:pt x="468" y="3611311"/>
                  <a:pt x="0" y="3276737"/>
                </a:cubicBezTo>
                <a:cubicBezTo>
                  <a:pt x="-468" y="2942163"/>
                  <a:pt x="15360" y="2781998"/>
                  <a:pt x="0" y="2599725"/>
                </a:cubicBezTo>
                <a:cubicBezTo>
                  <a:pt x="-15360" y="2417452"/>
                  <a:pt x="14816" y="2100232"/>
                  <a:pt x="0" y="1922713"/>
                </a:cubicBezTo>
                <a:cubicBezTo>
                  <a:pt x="-14816" y="1745194"/>
                  <a:pt x="-24648" y="1604167"/>
                  <a:pt x="0" y="1299863"/>
                </a:cubicBezTo>
                <a:cubicBezTo>
                  <a:pt x="24648" y="995559"/>
                  <a:pt x="2182" y="279525"/>
                  <a:pt x="0" y="0"/>
                </a:cubicBezTo>
                <a:close/>
              </a:path>
            </a:pathLst>
          </a:custGeom>
          <a:noFill/>
          <a:ln w="571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he Hand"/>
              <a:ea typeface="+mn-ea"/>
              <a:cs typeface="+mn-cs"/>
            </a:endParaRPr>
          </a:p>
        </p:txBody>
      </p:sp>
      <p:sp>
        <p:nvSpPr>
          <p:cNvPr id="14" name="Rectangle 6">
            <a:extLst>
              <a:ext uri="{FF2B5EF4-FFF2-40B4-BE49-F238E27FC236}">
                <a16:creationId xmlns:a16="http://schemas.microsoft.com/office/drawing/2014/main" id="{4E87FCFB-2CCE-460D-B3DD-557C8BD1B9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4206" y="441942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he Hand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5438090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018D1B6C-FFD2-9E46-BA2C-9C3EE87D83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Susceptibility</a:t>
            </a:r>
          </a:p>
        </p:txBody>
      </p:sp>
      <p:pic>
        <p:nvPicPr>
          <p:cNvPr id="6" name="Content Placeholder 5" descr="Chart, bar chart&#10;&#10;Description automatically generated">
            <a:extLst>
              <a:ext uri="{FF2B5EF4-FFF2-40B4-BE49-F238E27FC236}">
                <a16:creationId xmlns:a16="http://schemas.microsoft.com/office/drawing/2014/main" id="{D5F790FF-33F6-E44B-9036-DA0CD4A7F1B5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741497" y="2220686"/>
            <a:ext cx="5281518" cy="3605348"/>
          </a:xfr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4AD072-188F-194A-B87E-BA04B5EB95D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Why do so many adolescents use drugs?</a:t>
            </a:r>
          </a:p>
          <a:p>
            <a:r>
              <a:rPr lang="en-US" dirty="0"/>
              <a:t>Why does adolescent drug use lead to addiction so easily?</a:t>
            </a:r>
          </a:p>
          <a:p>
            <a:pPr lvl="1"/>
            <a:r>
              <a:rPr lang="en-US" dirty="0"/>
              <a:t>85-90% of SUD started before 18, disorder by 20</a:t>
            </a:r>
          </a:p>
          <a:p>
            <a:pPr lvl="1"/>
            <a:r>
              <a:rPr lang="en-US" dirty="0"/>
              <a:t>Drink at 14: 15% develop alcoholism</a:t>
            </a:r>
          </a:p>
          <a:p>
            <a:pPr lvl="1"/>
            <a:r>
              <a:rPr lang="en-US" dirty="0"/>
              <a:t>Drink at 21: 2% develop alcoholism</a:t>
            </a:r>
          </a:p>
          <a:p>
            <a:pPr lvl="1"/>
            <a:r>
              <a:rPr lang="en-US" dirty="0"/>
              <a:t>Taking prescription drugs at 13 or younger 25% develop SUD in life</a:t>
            </a:r>
          </a:p>
        </p:txBody>
      </p:sp>
    </p:spTree>
    <p:extLst>
      <p:ext uri="{BB962C8B-B14F-4D97-AF65-F5344CB8AC3E}">
        <p14:creationId xmlns:p14="http://schemas.microsoft.com/office/powerpoint/2010/main" val="2880492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>
            <a:extLst>
              <a:ext uri="{FF2B5EF4-FFF2-40B4-BE49-F238E27FC236}">
                <a16:creationId xmlns:a16="http://schemas.microsoft.com/office/drawing/2014/main" id="{EBDD1931-9E86-4402-9A68-33A2D9EF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he Hand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C61293E-6EBE-43EF-A52C-9BEBFD7679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he Hand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1CF5AB8-BF6C-D74B-8FC1-40E7EDBE7B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54296" y="329184"/>
            <a:ext cx="6894576" cy="1783080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Physical Development</a:t>
            </a:r>
          </a:p>
        </p:txBody>
      </p:sp>
      <p:pic>
        <p:nvPicPr>
          <p:cNvPr id="6" name="Content Placeholder 5" descr="A person and person dancing&#10;&#10;Description automatically generated with low confidence">
            <a:extLst>
              <a:ext uri="{FF2B5EF4-FFF2-40B4-BE49-F238E27FC236}">
                <a16:creationId xmlns:a16="http://schemas.microsoft.com/office/drawing/2014/main" id="{3A37ADC1-3CFE-5B4B-98B1-C90B571D53C0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3"/>
          <a:srcRect l="2044" r="19067" b="-2"/>
          <a:stretch/>
        </p:blipFill>
        <p:spPr>
          <a:xfrm>
            <a:off x="20" y="1"/>
            <a:ext cx="4052522" cy="6858000"/>
          </a:xfrm>
          <a:custGeom>
            <a:avLst/>
            <a:gdLst/>
            <a:ahLst/>
            <a:cxnLst/>
            <a:rect l="l" t="t" r="r" b="b"/>
            <a:pathLst>
              <a:path w="4052542" h="6858000">
                <a:moveTo>
                  <a:pt x="0" y="0"/>
                </a:moveTo>
                <a:lnTo>
                  <a:pt x="4020923" y="0"/>
                </a:lnTo>
                <a:lnTo>
                  <a:pt x="4022656" y="14697"/>
                </a:lnTo>
                <a:cubicBezTo>
                  <a:pt x="4037606" y="98462"/>
                  <a:pt x="4035072" y="183369"/>
                  <a:pt x="4039126" y="267642"/>
                </a:cubicBezTo>
                <a:cubicBezTo>
                  <a:pt x="4043941" y="370699"/>
                  <a:pt x="4037860" y="474136"/>
                  <a:pt x="4035579" y="577446"/>
                </a:cubicBezTo>
                <a:cubicBezTo>
                  <a:pt x="4033805" y="665399"/>
                  <a:pt x="4025063" y="753226"/>
                  <a:pt x="4027724" y="841306"/>
                </a:cubicBezTo>
                <a:cubicBezTo>
                  <a:pt x="4027914" y="844352"/>
                  <a:pt x="4027914" y="847398"/>
                  <a:pt x="4027724" y="850444"/>
                </a:cubicBezTo>
                <a:cubicBezTo>
                  <a:pt x="4019615" y="947281"/>
                  <a:pt x="4019615" y="1044626"/>
                  <a:pt x="4027724" y="1141464"/>
                </a:cubicBezTo>
                <a:cubicBezTo>
                  <a:pt x="4030296" y="1181772"/>
                  <a:pt x="4029574" y="1222221"/>
                  <a:pt x="4025570" y="1262415"/>
                </a:cubicBezTo>
                <a:cubicBezTo>
                  <a:pt x="4021769" y="1313563"/>
                  <a:pt x="4009606" y="1365472"/>
                  <a:pt x="4018348" y="1416238"/>
                </a:cubicBezTo>
                <a:cubicBezTo>
                  <a:pt x="4024037" y="1458058"/>
                  <a:pt x="4027166" y="1500194"/>
                  <a:pt x="4027724" y="1542394"/>
                </a:cubicBezTo>
                <a:cubicBezTo>
                  <a:pt x="4032158" y="1636820"/>
                  <a:pt x="4027977" y="1731753"/>
                  <a:pt x="4026330" y="1826433"/>
                </a:cubicBezTo>
                <a:cubicBezTo>
                  <a:pt x="4024556" y="1936724"/>
                  <a:pt x="4027344" y="2047015"/>
                  <a:pt x="4018475" y="2157432"/>
                </a:cubicBezTo>
                <a:cubicBezTo>
                  <a:pt x="4013597" y="2246629"/>
                  <a:pt x="4013597" y="2336029"/>
                  <a:pt x="4018475" y="2425226"/>
                </a:cubicBezTo>
                <a:cubicBezTo>
                  <a:pt x="4020882" y="2506961"/>
                  <a:pt x="4033172" y="2587934"/>
                  <a:pt x="4031145" y="2670557"/>
                </a:cubicBezTo>
                <a:cubicBezTo>
                  <a:pt x="4028737" y="2766886"/>
                  <a:pt x="4017335" y="2862962"/>
                  <a:pt x="4020882" y="2959546"/>
                </a:cubicBezTo>
                <a:cubicBezTo>
                  <a:pt x="4022529" y="3005617"/>
                  <a:pt x="4022656" y="3051688"/>
                  <a:pt x="4023543" y="3097758"/>
                </a:cubicBezTo>
                <a:cubicBezTo>
                  <a:pt x="4024683" y="3153221"/>
                  <a:pt x="4034692" y="3208556"/>
                  <a:pt x="4029117" y="3263892"/>
                </a:cubicBezTo>
                <a:cubicBezTo>
                  <a:pt x="4019869" y="3356161"/>
                  <a:pt x="3995923" y="3446906"/>
                  <a:pt x="4010873" y="3541459"/>
                </a:cubicBezTo>
                <a:cubicBezTo>
                  <a:pt x="4019108" y="3593495"/>
                  <a:pt x="4028357" y="3645658"/>
                  <a:pt x="4033172" y="3698201"/>
                </a:cubicBezTo>
                <a:cubicBezTo>
                  <a:pt x="4037353" y="3745160"/>
                  <a:pt x="4047868" y="3792881"/>
                  <a:pt x="4039886" y="3839586"/>
                </a:cubicBezTo>
                <a:cubicBezTo>
                  <a:pt x="4033045" y="3879565"/>
                  <a:pt x="4036592" y="3919544"/>
                  <a:pt x="4031271" y="3959523"/>
                </a:cubicBezTo>
                <a:cubicBezTo>
                  <a:pt x="4024303" y="4011939"/>
                  <a:pt x="4020629" y="4065244"/>
                  <a:pt x="4015308" y="4118042"/>
                </a:cubicBezTo>
                <a:cubicBezTo>
                  <a:pt x="4010620" y="4165889"/>
                  <a:pt x="4006946" y="4213610"/>
                  <a:pt x="4019615" y="4258539"/>
                </a:cubicBezTo>
                <a:cubicBezTo>
                  <a:pt x="4050656" y="4371622"/>
                  <a:pt x="4033679" y="4484070"/>
                  <a:pt x="4022023" y="4596391"/>
                </a:cubicBezTo>
                <a:cubicBezTo>
                  <a:pt x="4016321" y="4650965"/>
                  <a:pt x="4007959" y="4708712"/>
                  <a:pt x="4020629" y="4758718"/>
                </a:cubicBezTo>
                <a:cubicBezTo>
                  <a:pt x="4043941" y="4847432"/>
                  <a:pt x="4025697" y="4931705"/>
                  <a:pt x="4015561" y="5016866"/>
                </a:cubicBezTo>
                <a:cubicBezTo>
                  <a:pt x="4003335" y="5100174"/>
                  <a:pt x="4005096" y="5184929"/>
                  <a:pt x="4020756" y="5267654"/>
                </a:cubicBezTo>
                <a:cubicBezTo>
                  <a:pt x="4033172" y="5326035"/>
                  <a:pt x="4033172" y="5385432"/>
                  <a:pt x="4034692" y="5444194"/>
                </a:cubicBezTo>
                <a:cubicBezTo>
                  <a:pt x="4035579" y="5481001"/>
                  <a:pt x="4022023" y="5518441"/>
                  <a:pt x="4013027" y="5555120"/>
                </a:cubicBezTo>
                <a:cubicBezTo>
                  <a:pt x="3996937" y="5621371"/>
                  <a:pt x="3991109" y="5688636"/>
                  <a:pt x="4013027" y="5753237"/>
                </a:cubicBezTo>
                <a:cubicBezTo>
                  <a:pt x="4043561" y="5842713"/>
                  <a:pt x="4061045" y="5932189"/>
                  <a:pt x="4048375" y="6026870"/>
                </a:cubicBezTo>
                <a:cubicBezTo>
                  <a:pt x="4041027" y="6085251"/>
                  <a:pt x="4039380" y="6144902"/>
                  <a:pt x="4028357" y="6202522"/>
                </a:cubicBezTo>
                <a:cubicBezTo>
                  <a:pt x="4010240" y="6298091"/>
                  <a:pt x="4016701" y="6393024"/>
                  <a:pt x="4031145" y="6487196"/>
                </a:cubicBezTo>
                <a:cubicBezTo>
                  <a:pt x="4041293" y="6565885"/>
                  <a:pt x="4042395" y="6645474"/>
                  <a:pt x="4034439" y="6724403"/>
                </a:cubicBezTo>
                <a:lnTo>
                  <a:pt x="4025206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15" name="Rectangle 6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4296" y="2395728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rgbClr val="C19A31"/>
          </a:solidFill>
          <a:ln w="38100" cap="rnd">
            <a:solidFill>
              <a:srgbClr val="C19A3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he Hand"/>
              <a:ea typeface="+mn-ea"/>
              <a:cs typeface="+mn-cs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5148FC-846C-0644-B32F-D0FFB6E24C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54296" y="2706624"/>
            <a:ext cx="6894576" cy="3483864"/>
          </a:xfrm>
        </p:spPr>
        <p:txBody>
          <a:bodyPr vert="horz" lIns="91440" tIns="45720" rIns="91440" bIns="45720" rtlCol="0">
            <a:normAutofit/>
          </a:bodyPr>
          <a:lstStyle/>
          <a:p>
            <a:pPr marL="0" lvl="0">
              <a:spcBef>
                <a:spcPts val="600"/>
              </a:spcBef>
            </a:pPr>
            <a:r>
              <a:rPr lang="en-US" dirty="0"/>
              <a:t>Physical development in adolescence</a:t>
            </a:r>
          </a:p>
          <a:p>
            <a:pPr marL="457200" lvl="0">
              <a:spcBef>
                <a:spcPts val="600"/>
              </a:spcBef>
              <a:buClr>
                <a:schemeClr val="accent1"/>
              </a:buClr>
              <a:buSzPts val="2400"/>
            </a:pPr>
            <a:r>
              <a:rPr lang="en-US" dirty="0"/>
              <a:t>Early maturing girls: SUD, mood, eating disorders</a:t>
            </a:r>
          </a:p>
          <a:p>
            <a:pPr marL="457200" lvl="0">
              <a:spcBef>
                <a:spcPts val="600"/>
              </a:spcBef>
              <a:buClr>
                <a:schemeClr val="accent1"/>
              </a:buClr>
              <a:buSzPts val="2400"/>
            </a:pPr>
            <a:r>
              <a:rPr lang="en-US" dirty="0"/>
              <a:t>Early maturing boys: SUD, delinquency, sexual activity</a:t>
            </a:r>
          </a:p>
          <a:p>
            <a:pPr marL="457200" lvl="0">
              <a:spcBef>
                <a:spcPts val="600"/>
              </a:spcBef>
              <a:buClr>
                <a:schemeClr val="accent1"/>
              </a:buClr>
              <a:buSzPts val="2400"/>
            </a:pPr>
            <a:r>
              <a:rPr lang="en-US" dirty="0"/>
              <a:t>Late maturing boys: depression, parental conflict, victim (bullying)</a:t>
            </a:r>
          </a:p>
          <a:p>
            <a:pPr marL="76200" lvl="0">
              <a:spcBef>
                <a:spcPts val="600"/>
              </a:spcBef>
              <a:buClr>
                <a:schemeClr val="accent1"/>
              </a:buClr>
              <a:buSzPts val="2400"/>
            </a:pPr>
            <a:r>
              <a:rPr lang="en-US" dirty="0"/>
              <a:t>Physical development -&gt;  role in WHEN someone decides to use</a:t>
            </a:r>
          </a:p>
        </p:txBody>
      </p:sp>
    </p:spTree>
    <p:extLst>
      <p:ext uri="{BB962C8B-B14F-4D97-AF65-F5344CB8AC3E}">
        <p14:creationId xmlns:p14="http://schemas.microsoft.com/office/powerpoint/2010/main" val="112167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mph" presetSubtype="0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 override="childStyle">
                                        <p:cTn id="22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0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 override="childStyle">
                                        <p:cTn id="24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>
            <a:extLst>
              <a:ext uri="{FF2B5EF4-FFF2-40B4-BE49-F238E27FC236}">
                <a16:creationId xmlns:a16="http://schemas.microsoft.com/office/drawing/2014/main" id="{EBDD1931-9E86-4402-9A68-33A2D9EF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he Hand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he Hand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8D94316-4B5D-F349-9C56-9782158614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072" y="238539"/>
            <a:ext cx="11018520" cy="143441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Social Development</a:t>
            </a:r>
          </a:p>
        </p:txBody>
      </p:sp>
      <p:sp>
        <p:nvSpPr>
          <p:cNvPr id="15" name="Rectangle 6">
            <a:extLst>
              <a:ext uri="{FF2B5EF4-FFF2-40B4-BE49-F238E27FC236}">
                <a16:creationId xmlns:a16="http://schemas.microsoft.com/office/drawing/2014/main" id="{3CE8AF5E-D374-4CF1-90CC-35CF73B81C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6072" y="1817073"/>
            <a:ext cx="11018520" cy="18288"/>
          </a:xfrm>
          <a:custGeom>
            <a:avLst/>
            <a:gdLst>
              <a:gd name="connsiteX0" fmla="*/ 0 w 11018520"/>
              <a:gd name="connsiteY0" fmla="*/ 0 h 18288"/>
              <a:gd name="connsiteX1" fmla="*/ 468287 w 11018520"/>
              <a:gd name="connsiteY1" fmla="*/ 0 h 18288"/>
              <a:gd name="connsiteX2" fmla="*/ 1156945 w 11018520"/>
              <a:gd name="connsiteY2" fmla="*/ 0 h 18288"/>
              <a:gd name="connsiteX3" fmla="*/ 1955787 w 11018520"/>
              <a:gd name="connsiteY3" fmla="*/ 0 h 18288"/>
              <a:gd name="connsiteX4" fmla="*/ 2313889 w 11018520"/>
              <a:gd name="connsiteY4" fmla="*/ 0 h 18288"/>
              <a:gd name="connsiteX5" fmla="*/ 2671991 w 11018520"/>
              <a:gd name="connsiteY5" fmla="*/ 0 h 18288"/>
              <a:gd name="connsiteX6" fmla="*/ 3581019 w 11018520"/>
              <a:gd name="connsiteY6" fmla="*/ 0 h 18288"/>
              <a:gd name="connsiteX7" fmla="*/ 4269677 w 11018520"/>
              <a:gd name="connsiteY7" fmla="*/ 0 h 18288"/>
              <a:gd name="connsiteX8" fmla="*/ 4627778 w 11018520"/>
              <a:gd name="connsiteY8" fmla="*/ 0 h 18288"/>
              <a:gd name="connsiteX9" fmla="*/ 5316436 w 11018520"/>
              <a:gd name="connsiteY9" fmla="*/ 0 h 18288"/>
              <a:gd name="connsiteX10" fmla="*/ 6225464 w 11018520"/>
              <a:gd name="connsiteY10" fmla="*/ 0 h 18288"/>
              <a:gd name="connsiteX11" fmla="*/ 6803936 w 11018520"/>
              <a:gd name="connsiteY11" fmla="*/ 0 h 18288"/>
              <a:gd name="connsiteX12" fmla="*/ 7382408 w 11018520"/>
              <a:gd name="connsiteY12" fmla="*/ 0 h 18288"/>
              <a:gd name="connsiteX13" fmla="*/ 8071066 w 11018520"/>
              <a:gd name="connsiteY13" fmla="*/ 0 h 18288"/>
              <a:gd name="connsiteX14" fmla="*/ 8869909 w 11018520"/>
              <a:gd name="connsiteY14" fmla="*/ 0 h 18288"/>
              <a:gd name="connsiteX15" fmla="*/ 9668751 w 11018520"/>
              <a:gd name="connsiteY15" fmla="*/ 0 h 18288"/>
              <a:gd name="connsiteX16" fmla="*/ 11018520 w 11018520"/>
              <a:gd name="connsiteY16" fmla="*/ 0 h 18288"/>
              <a:gd name="connsiteX17" fmla="*/ 11018520 w 11018520"/>
              <a:gd name="connsiteY17" fmla="*/ 18288 h 18288"/>
              <a:gd name="connsiteX18" fmla="*/ 10550233 w 11018520"/>
              <a:gd name="connsiteY18" fmla="*/ 18288 h 18288"/>
              <a:gd name="connsiteX19" fmla="*/ 9641205 w 11018520"/>
              <a:gd name="connsiteY19" fmla="*/ 18288 h 18288"/>
              <a:gd name="connsiteX20" fmla="*/ 8952548 w 11018520"/>
              <a:gd name="connsiteY20" fmla="*/ 18288 h 18288"/>
              <a:gd name="connsiteX21" fmla="*/ 8594446 w 11018520"/>
              <a:gd name="connsiteY21" fmla="*/ 18288 h 18288"/>
              <a:gd name="connsiteX22" fmla="*/ 7905788 w 11018520"/>
              <a:gd name="connsiteY22" fmla="*/ 18288 h 18288"/>
              <a:gd name="connsiteX23" fmla="*/ 7327316 w 11018520"/>
              <a:gd name="connsiteY23" fmla="*/ 18288 h 18288"/>
              <a:gd name="connsiteX24" fmla="*/ 6748844 w 11018520"/>
              <a:gd name="connsiteY24" fmla="*/ 18288 h 18288"/>
              <a:gd name="connsiteX25" fmla="*/ 6170371 w 11018520"/>
              <a:gd name="connsiteY25" fmla="*/ 18288 h 18288"/>
              <a:gd name="connsiteX26" fmla="*/ 5591899 w 11018520"/>
              <a:gd name="connsiteY26" fmla="*/ 18288 h 18288"/>
              <a:gd name="connsiteX27" fmla="*/ 4793056 w 11018520"/>
              <a:gd name="connsiteY27" fmla="*/ 18288 h 18288"/>
              <a:gd name="connsiteX28" fmla="*/ 4104399 w 11018520"/>
              <a:gd name="connsiteY28" fmla="*/ 18288 h 18288"/>
              <a:gd name="connsiteX29" fmla="*/ 3746297 w 11018520"/>
              <a:gd name="connsiteY29" fmla="*/ 18288 h 18288"/>
              <a:gd name="connsiteX30" fmla="*/ 3167825 w 11018520"/>
              <a:gd name="connsiteY30" fmla="*/ 18288 h 18288"/>
              <a:gd name="connsiteX31" fmla="*/ 2368982 w 11018520"/>
              <a:gd name="connsiteY31" fmla="*/ 18288 h 18288"/>
              <a:gd name="connsiteX32" fmla="*/ 1900695 w 11018520"/>
              <a:gd name="connsiteY32" fmla="*/ 18288 h 18288"/>
              <a:gd name="connsiteX33" fmla="*/ 991667 w 11018520"/>
              <a:gd name="connsiteY33" fmla="*/ 18288 h 18288"/>
              <a:gd name="connsiteX34" fmla="*/ 0 w 11018520"/>
              <a:gd name="connsiteY34" fmla="*/ 18288 h 18288"/>
              <a:gd name="connsiteX35" fmla="*/ 0 w 11018520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1018520" h="18288" fill="none" extrusionOk="0">
                <a:moveTo>
                  <a:pt x="0" y="0"/>
                </a:moveTo>
                <a:cubicBezTo>
                  <a:pt x="176840" y="19448"/>
                  <a:pt x="369510" y="1686"/>
                  <a:pt x="468287" y="0"/>
                </a:cubicBezTo>
                <a:cubicBezTo>
                  <a:pt x="567064" y="-1686"/>
                  <a:pt x="844925" y="28710"/>
                  <a:pt x="1156945" y="0"/>
                </a:cubicBezTo>
                <a:cubicBezTo>
                  <a:pt x="1468965" y="-28710"/>
                  <a:pt x="1755775" y="35306"/>
                  <a:pt x="1955787" y="0"/>
                </a:cubicBezTo>
                <a:cubicBezTo>
                  <a:pt x="2155799" y="-35306"/>
                  <a:pt x="2224532" y="-16632"/>
                  <a:pt x="2313889" y="0"/>
                </a:cubicBezTo>
                <a:cubicBezTo>
                  <a:pt x="2403246" y="16632"/>
                  <a:pt x="2494050" y="6083"/>
                  <a:pt x="2671991" y="0"/>
                </a:cubicBezTo>
                <a:cubicBezTo>
                  <a:pt x="2849932" y="-6083"/>
                  <a:pt x="3354152" y="34614"/>
                  <a:pt x="3581019" y="0"/>
                </a:cubicBezTo>
                <a:cubicBezTo>
                  <a:pt x="3807886" y="-34614"/>
                  <a:pt x="4022451" y="14254"/>
                  <a:pt x="4269677" y="0"/>
                </a:cubicBezTo>
                <a:cubicBezTo>
                  <a:pt x="4516903" y="-14254"/>
                  <a:pt x="4514495" y="-13291"/>
                  <a:pt x="4627778" y="0"/>
                </a:cubicBezTo>
                <a:cubicBezTo>
                  <a:pt x="4741061" y="13291"/>
                  <a:pt x="5120758" y="-22660"/>
                  <a:pt x="5316436" y="0"/>
                </a:cubicBezTo>
                <a:cubicBezTo>
                  <a:pt x="5512114" y="22660"/>
                  <a:pt x="5812155" y="-9513"/>
                  <a:pt x="6225464" y="0"/>
                </a:cubicBezTo>
                <a:cubicBezTo>
                  <a:pt x="6638773" y="9513"/>
                  <a:pt x="6545417" y="2479"/>
                  <a:pt x="6803936" y="0"/>
                </a:cubicBezTo>
                <a:cubicBezTo>
                  <a:pt x="7062455" y="-2479"/>
                  <a:pt x="7245098" y="-20209"/>
                  <a:pt x="7382408" y="0"/>
                </a:cubicBezTo>
                <a:cubicBezTo>
                  <a:pt x="7519718" y="20209"/>
                  <a:pt x="7801947" y="19736"/>
                  <a:pt x="8071066" y="0"/>
                </a:cubicBezTo>
                <a:cubicBezTo>
                  <a:pt x="8340185" y="-19736"/>
                  <a:pt x="8495312" y="-6666"/>
                  <a:pt x="8869909" y="0"/>
                </a:cubicBezTo>
                <a:cubicBezTo>
                  <a:pt x="9244506" y="6666"/>
                  <a:pt x="9501461" y="-13745"/>
                  <a:pt x="9668751" y="0"/>
                </a:cubicBezTo>
                <a:cubicBezTo>
                  <a:pt x="9836041" y="13745"/>
                  <a:pt x="10607605" y="14143"/>
                  <a:pt x="11018520" y="0"/>
                </a:cubicBezTo>
                <a:cubicBezTo>
                  <a:pt x="11019166" y="4451"/>
                  <a:pt x="11019010" y="9226"/>
                  <a:pt x="11018520" y="18288"/>
                </a:cubicBezTo>
                <a:cubicBezTo>
                  <a:pt x="10834966" y="15274"/>
                  <a:pt x="10754561" y="35250"/>
                  <a:pt x="10550233" y="18288"/>
                </a:cubicBezTo>
                <a:cubicBezTo>
                  <a:pt x="10345905" y="1326"/>
                  <a:pt x="9906342" y="45884"/>
                  <a:pt x="9641205" y="18288"/>
                </a:cubicBezTo>
                <a:cubicBezTo>
                  <a:pt x="9376068" y="-9308"/>
                  <a:pt x="9177188" y="43988"/>
                  <a:pt x="8952548" y="18288"/>
                </a:cubicBezTo>
                <a:cubicBezTo>
                  <a:pt x="8727908" y="-7412"/>
                  <a:pt x="8707007" y="3271"/>
                  <a:pt x="8594446" y="18288"/>
                </a:cubicBezTo>
                <a:cubicBezTo>
                  <a:pt x="8481885" y="33305"/>
                  <a:pt x="8175004" y="35109"/>
                  <a:pt x="7905788" y="18288"/>
                </a:cubicBezTo>
                <a:cubicBezTo>
                  <a:pt x="7636572" y="1467"/>
                  <a:pt x="7535638" y="7399"/>
                  <a:pt x="7327316" y="18288"/>
                </a:cubicBezTo>
                <a:cubicBezTo>
                  <a:pt x="7118994" y="29177"/>
                  <a:pt x="6978247" y="47205"/>
                  <a:pt x="6748844" y="18288"/>
                </a:cubicBezTo>
                <a:cubicBezTo>
                  <a:pt x="6519441" y="-10629"/>
                  <a:pt x="6459241" y="43308"/>
                  <a:pt x="6170371" y="18288"/>
                </a:cubicBezTo>
                <a:cubicBezTo>
                  <a:pt x="5881501" y="-6732"/>
                  <a:pt x="5736201" y="35971"/>
                  <a:pt x="5591899" y="18288"/>
                </a:cubicBezTo>
                <a:cubicBezTo>
                  <a:pt x="5447597" y="605"/>
                  <a:pt x="4990303" y="20409"/>
                  <a:pt x="4793056" y="18288"/>
                </a:cubicBezTo>
                <a:cubicBezTo>
                  <a:pt x="4595809" y="16167"/>
                  <a:pt x="4271723" y="2909"/>
                  <a:pt x="4104399" y="18288"/>
                </a:cubicBezTo>
                <a:cubicBezTo>
                  <a:pt x="3937075" y="33667"/>
                  <a:pt x="3923235" y="10730"/>
                  <a:pt x="3746297" y="18288"/>
                </a:cubicBezTo>
                <a:cubicBezTo>
                  <a:pt x="3569359" y="25846"/>
                  <a:pt x="3351081" y="24702"/>
                  <a:pt x="3167825" y="18288"/>
                </a:cubicBezTo>
                <a:cubicBezTo>
                  <a:pt x="2984569" y="11874"/>
                  <a:pt x="2708033" y="13293"/>
                  <a:pt x="2368982" y="18288"/>
                </a:cubicBezTo>
                <a:cubicBezTo>
                  <a:pt x="2029931" y="23283"/>
                  <a:pt x="2009060" y="37671"/>
                  <a:pt x="1900695" y="18288"/>
                </a:cubicBezTo>
                <a:cubicBezTo>
                  <a:pt x="1792330" y="-1095"/>
                  <a:pt x="1183178" y="9337"/>
                  <a:pt x="991667" y="18288"/>
                </a:cubicBezTo>
                <a:cubicBezTo>
                  <a:pt x="800156" y="27239"/>
                  <a:pt x="375690" y="34110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1018520" h="18288" stroke="0" extrusionOk="0">
                <a:moveTo>
                  <a:pt x="0" y="0"/>
                </a:moveTo>
                <a:cubicBezTo>
                  <a:pt x="266588" y="-23405"/>
                  <a:pt x="350503" y="-27031"/>
                  <a:pt x="578472" y="0"/>
                </a:cubicBezTo>
                <a:cubicBezTo>
                  <a:pt x="806441" y="27031"/>
                  <a:pt x="803976" y="13604"/>
                  <a:pt x="936574" y="0"/>
                </a:cubicBezTo>
                <a:cubicBezTo>
                  <a:pt x="1069172" y="-13604"/>
                  <a:pt x="1661335" y="-31902"/>
                  <a:pt x="1845602" y="0"/>
                </a:cubicBezTo>
                <a:cubicBezTo>
                  <a:pt x="2029869" y="31902"/>
                  <a:pt x="2273452" y="17005"/>
                  <a:pt x="2424074" y="0"/>
                </a:cubicBezTo>
                <a:cubicBezTo>
                  <a:pt x="2574696" y="-17005"/>
                  <a:pt x="2790864" y="-28133"/>
                  <a:pt x="3002547" y="0"/>
                </a:cubicBezTo>
                <a:cubicBezTo>
                  <a:pt x="3214230" y="28133"/>
                  <a:pt x="3605033" y="-14934"/>
                  <a:pt x="3911575" y="0"/>
                </a:cubicBezTo>
                <a:cubicBezTo>
                  <a:pt x="4218117" y="14934"/>
                  <a:pt x="4198004" y="3604"/>
                  <a:pt x="4379862" y="0"/>
                </a:cubicBezTo>
                <a:cubicBezTo>
                  <a:pt x="4561720" y="-3604"/>
                  <a:pt x="4941151" y="-37368"/>
                  <a:pt x="5288890" y="0"/>
                </a:cubicBezTo>
                <a:cubicBezTo>
                  <a:pt x="5636629" y="37368"/>
                  <a:pt x="6011513" y="-33898"/>
                  <a:pt x="6197918" y="0"/>
                </a:cubicBezTo>
                <a:cubicBezTo>
                  <a:pt x="6384323" y="33898"/>
                  <a:pt x="6555799" y="11241"/>
                  <a:pt x="6886575" y="0"/>
                </a:cubicBezTo>
                <a:cubicBezTo>
                  <a:pt x="7217351" y="-11241"/>
                  <a:pt x="7604472" y="-44614"/>
                  <a:pt x="7795603" y="0"/>
                </a:cubicBezTo>
                <a:cubicBezTo>
                  <a:pt x="7986734" y="44614"/>
                  <a:pt x="8098870" y="-11086"/>
                  <a:pt x="8374075" y="0"/>
                </a:cubicBezTo>
                <a:cubicBezTo>
                  <a:pt x="8649280" y="11086"/>
                  <a:pt x="8701749" y="-25020"/>
                  <a:pt x="8952548" y="0"/>
                </a:cubicBezTo>
                <a:cubicBezTo>
                  <a:pt x="9203347" y="25020"/>
                  <a:pt x="9519297" y="4274"/>
                  <a:pt x="9751390" y="0"/>
                </a:cubicBezTo>
                <a:cubicBezTo>
                  <a:pt x="9983483" y="-4274"/>
                  <a:pt x="10169881" y="16480"/>
                  <a:pt x="10329863" y="0"/>
                </a:cubicBezTo>
                <a:cubicBezTo>
                  <a:pt x="10489845" y="-16480"/>
                  <a:pt x="10750941" y="-9727"/>
                  <a:pt x="11018520" y="0"/>
                </a:cubicBezTo>
                <a:cubicBezTo>
                  <a:pt x="11018113" y="8690"/>
                  <a:pt x="11018366" y="14141"/>
                  <a:pt x="11018520" y="18288"/>
                </a:cubicBezTo>
                <a:cubicBezTo>
                  <a:pt x="10841176" y="-3597"/>
                  <a:pt x="10399304" y="41504"/>
                  <a:pt x="10219677" y="18288"/>
                </a:cubicBezTo>
                <a:cubicBezTo>
                  <a:pt x="10040050" y="-4928"/>
                  <a:pt x="10030762" y="16144"/>
                  <a:pt x="9861575" y="18288"/>
                </a:cubicBezTo>
                <a:cubicBezTo>
                  <a:pt x="9692388" y="20432"/>
                  <a:pt x="9529439" y="40380"/>
                  <a:pt x="9393288" y="18288"/>
                </a:cubicBezTo>
                <a:cubicBezTo>
                  <a:pt x="9257137" y="-3804"/>
                  <a:pt x="8825003" y="25592"/>
                  <a:pt x="8484260" y="18288"/>
                </a:cubicBezTo>
                <a:cubicBezTo>
                  <a:pt x="8143517" y="10984"/>
                  <a:pt x="8082894" y="45968"/>
                  <a:pt x="7795603" y="18288"/>
                </a:cubicBezTo>
                <a:cubicBezTo>
                  <a:pt x="7508312" y="-9392"/>
                  <a:pt x="7466074" y="19486"/>
                  <a:pt x="7327316" y="18288"/>
                </a:cubicBezTo>
                <a:cubicBezTo>
                  <a:pt x="7188558" y="17090"/>
                  <a:pt x="6869645" y="4657"/>
                  <a:pt x="6638658" y="18288"/>
                </a:cubicBezTo>
                <a:cubicBezTo>
                  <a:pt x="6407671" y="31919"/>
                  <a:pt x="6359238" y="35967"/>
                  <a:pt x="6280556" y="18288"/>
                </a:cubicBezTo>
                <a:cubicBezTo>
                  <a:pt x="6201874" y="609"/>
                  <a:pt x="6041216" y="22404"/>
                  <a:pt x="5922455" y="18288"/>
                </a:cubicBezTo>
                <a:cubicBezTo>
                  <a:pt x="5803694" y="14172"/>
                  <a:pt x="5555521" y="48848"/>
                  <a:pt x="5233797" y="18288"/>
                </a:cubicBezTo>
                <a:cubicBezTo>
                  <a:pt x="4912073" y="-12272"/>
                  <a:pt x="4986440" y="-2740"/>
                  <a:pt x="4765510" y="18288"/>
                </a:cubicBezTo>
                <a:cubicBezTo>
                  <a:pt x="4544580" y="39316"/>
                  <a:pt x="4177715" y="18248"/>
                  <a:pt x="3966667" y="18288"/>
                </a:cubicBezTo>
                <a:cubicBezTo>
                  <a:pt x="3755619" y="18328"/>
                  <a:pt x="3664519" y="22387"/>
                  <a:pt x="3498380" y="18288"/>
                </a:cubicBezTo>
                <a:cubicBezTo>
                  <a:pt x="3332241" y="14189"/>
                  <a:pt x="3065858" y="-7524"/>
                  <a:pt x="2699537" y="18288"/>
                </a:cubicBezTo>
                <a:cubicBezTo>
                  <a:pt x="2333216" y="44100"/>
                  <a:pt x="2505666" y="4650"/>
                  <a:pt x="2341436" y="18288"/>
                </a:cubicBezTo>
                <a:cubicBezTo>
                  <a:pt x="2177206" y="31926"/>
                  <a:pt x="1790164" y="19880"/>
                  <a:pt x="1542593" y="18288"/>
                </a:cubicBezTo>
                <a:cubicBezTo>
                  <a:pt x="1295022" y="16696"/>
                  <a:pt x="1218012" y="39325"/>
                  <a:pt x="1074306" y="18288"/>
                </a:cubicBezTo>
                <a:cubicBezTo>
                  <a:pt x="930600" y="-2749"/>
                  <a:pt x="797266" y="24589"/>
                  <a:pt x="716204" y="18288"/>
                </a:cubicBezTo>
                <a:cubicBezTo>
                  <a:pt x="635142" y="11987"/>
                  <a:pt x="344503" y="4139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rgbClr val="C19A31"/>
          </a:solidFill>
          <a:ln w="38100" cap="rnd">
            <a:solidFill>
              <a:srgbClr val="C19A3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he Hand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CE65BD-9DC2-6748-A8B6-C4304E4514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72493" y="2071316"/>
            <a:ext cx="6713552" cy="411917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lvl="0">
              <a:spcBef>
                <a:spcPts val="600"/>
              </a:spcBef>
            </a:pPr>
            <a:r>
              <a:rPr lang="en-US" dirty="0"/>
              <a:t>Social development in adolescence</a:t>
            </a:r>
          </a:p>
          <a:p>
            <a:pPr marL="457200" lvl="0">
              <a:spcBef>
                <a:spcPts val="600"/>
              </a:spcBef>
              <a:buClr>
                <a:schemeClr val="accent1"/>
              </a:buClr>
              <a:buSzPts val="2400"/>
            </a:pPr>
            <a:r>
              <a:rPr lang="en-US" dirty="0"/>
              <a:t>Peers &gt; Family, values, morals, judgments.  Defining self. </a:t>
            </a:r>
          </a:p>
          <a:p>
            <a:pPr marL="457200" lvl="0">
              <a:spcBef>
                <a:spcPts val="600"/>
              </a:spcBef>
              <a:buClr>
                <a:schemeClr val="accent1"/>
              </a:buClr>
              <a:buSzPts val="2400"/>
            </a:pPr>
            <a:r>
              <a:rPr lang="en-US" dirty="0"/>
              <a:t>Positive peer relationships = positive psychosocial adjustment</a:t>
            </a:r>
          </a:p>
          <a:p>
            <a:pPr marL="457200" lvl="0">
              <a:spcBef>
                <a:spcPts val="600"/>
              </a:spcBef>
              <a:buClr>
                <a:schemeClr val="accent1"/>
              </a:buClr>
              <a:buSzPts val="2400"/>
            </a:pPr>
            <a:r>
              <a:rPr lang="en-US" dirty="0"/>
              <a:t>Negative peer relationship = delinquent behaviors</a:t>
            </a:r>
          </a:p>
          <a:p>
            <a:pPr marL="457200" lvl="0">
              <a:spcBef>
                <a:spcPts val="600"/>
              </a:spcBef>
              <a:buClr>
                <a:schemeClr val="accent1"/>
              </a:buClr>
              <a:buSzPts val="2400"/>
            </a:pPr>
            <a:r>
              <a:rPr lang="en-US" dirty="0"/>
              <a:t>Attachment and family closeness: associated with low delinquency</a:t>
            </a:r>
          </a:p>
        </p:txBody>
      </p:sp>
      <p:pic>
        <p:nvPicPr>
          <p:cNvPr id="6" name="Content Placeholder 5" descr="A picture containing person&#10;&#10;Description automatically generated">
            <a:extLst>
              <a:ext uri="{FF2B5EF4-FFF2-40B4-BE49-F238E27FC236}">
                <a16:creationId xmlns:a16="http://schemas.microsoft.com/office/drawing/2014/main" id="{5ADD1422-042D-9549-910F-B0A7A3BEBCA3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3"/>
          <a:srcRect l="25029" r="4320"/>
          <a:stretch/>
        </p:blipFill>
        <p:spPr>
          <a:xfrm>
            <a:off x="7675658" y="2093976"/>
            <a:ext cx="3941064" cy="4096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7076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>
            <a:extLst>
              <a:ext uri="{FF2B5EF4-FFF2-40B4-BE49-F238E27FC236}">
                <a16:creationId xmlns:a16="http://schemas.microsoft.com/office/drawing/2014/main" id="{EBDD1931-9E86-4402-9A68-33A2D9EF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he Hand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A6D37EE4-EA1B-46EE-A54B-5233C63C96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he Hand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AAB91C8-7B93-B845-83DE-D44559BEF2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34585" y="703293"/>
            <a:ext cx="4584921" cy="194981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Identity Development</a:t>
            </a:r>
          </a:p>
        </p:txBody>
      </p:sp>
      <p:pic>
        <p:nvPicPr>
          <p:cNvPr id="6" name="Content Placeholder 5" descr="A person holding a skateboard&#10;&#10;Description automatically generated with medium confidence">
            <a:extLst>
              <a:ext uri="{FF2B5EF4-FFF2-40B4-BE49-F238E27FC236}">
                <a16:creationId xmlns:a16="http://schemas.microsoft.com/office/drawing/2014/main" id="{3BE24D03-A081-554B-908C-0419FBBF5E35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3"/>
          <a:srcRect l="8385" r="1" b="1"/>
          <a:stretch/>
        </p:blipFill>
        <p:spPr>
          <a:xfrm>
            <a:off x="866691" y="1216968"/>
            <a:ext cx="5416261" cy="4424065"/>
          </a:xfrm>
          <a:custGeom>
            <a:avLst/>
            <a:gdLst/>
            <a:ahLst/>
            <a:cxnLst/>
            <a:rect l="l" t="t" r="r" b="b"/>
            <a:pathLst>
              <a:path w="5531320" h="4424065">
                <a:moveTo>
                  <a:pt x="4292328" y="3931444"/>
                </a:moveTo>
                <a:cubicBezTo>
                  <a:pt x="3830135" y="4131325"/>
                  <a:pt x="3346708" y="4259111"/>
                  <a:pt x="2855653" y="4364392"/>
                </a:cubicBezTo>
                <a:lnTo>
                  <a:pt x="2855525" y="4364392"/>
                </a:lnTo>
                <a:cubicBezTo>
                  <a:pt x="3386634" y="4394018"/>
                  <a:pt x="3853531" y="4210158"/>
                  <a:pt x="4292328" y="3931444"/>
                </a:cubicBezTo>
                <a:close/>
                <a:moveTo>
                  <a:pt x="4302118" y="3923561"/>
                </a:moveTo>
                <a:lnTo>
                  <a:pt x="4301102" y="3924959"/>
                </a:lnTo>
                <a:lnTo>
                  <a:pt x="4302881" y="3924959"/>
                </a:lnTo>
                <a:close/>
                <a:moveTo>
                  <a:pt x="3885572" y="334733"/>
                </a:moveTo>
                <a:cubicBezTo>
                  <a:pt x="4046889" y="406840"/>
                  <a:pt x="4203653" y="488713"/>
                  <a:pt x="4355013" y="579880"/>
                </a:cubicBezTo>
                <a:cubicBezTo>
                  <a:pt x="4662082" y="768063"/>
                  <a:pt x="4933803" y="995790"/>
                  <a:pt x="5144619" y="1290779"/>
                </a:cubicBezTo>
                <a:cubicBezTo>
                  <a:pt x="5314365" y="1528042"/>
                  <a:pt x="5426258" y="1789591"/>
                  <a:pt x="5468598" y="2088522"/>
                </a:cubicBezTo>
                <a:cubicBezTo>
                  <a:pt x="5479330" y="2001424"/>
                  <a:pt x="5480182" y="1913385"/>
                  <a:pt x="5471141" y="1826083"/>
                </a:cubicBezTo>
                <a:cubicBezTo>
                  <a:pt x="5455337" y="1662962"/>
                  <a:pt x="5406307" y="1504799"/>
                  <a:pt x="5327080" y="1361348"/>
                </a:cubicBezTo>
                <a:cubicBezTo>
                  <a:pt x="5206160" y="1140233"/>
                  <a:pt x="5033362" y="965782"/>
                  <a:pt x="4833354" y="816507"/>
                </a:cubicBezTo>
                <a:cubicBezTo>
                  <a:pt x="4597235" y="640276"/>
                  <a:pt x="4336322" y="509438"/>
                  <a:pt x="4063457" y="400724"/>
                </a:cubicBezTo>
                <a:cubicBezTo>
                  <a:pt x="4033360" y="388607"/>
                  <a:pt x="4003060" y="376909"/>
                  <a:pt x="3972544" y="365631"/>
                </a:cubicBezTo>
                <a:cubicBezTo>
                  <a:pt x="3943680" y="354950"/>
                  <a:pt x="3914563" y="345033"/>
                  <a:pt x="3885572" y="334733"/>
                </a:cubicBezTo>
                <a:close/>
                <a:moveTo>
                  <a:pt x="3865737" y="329520"/>
                </a:moveTo>
                <a:cubicBezTo>
                  <a:pt x="3865737" y="329520"/>
                  <a:pt x="3865737" y="330410"/>
                  <a:pt x="3866500" y="330537"/>
                </a:cubicBezTo>
                <a:lnTo>
                  <a:pt x="3869806" y="330156"/>
                </a:lnTo>
                <a:close/>
                <a:moveTo>
                  <a:pt x="2219772" y="85645"/>
                </a:moveTo>
                <a:cubicBezTo>
                  <a:pt x="2206943" y="84005"/>
                  <a:pt x="2193910" y="85264"/>
                  <a:pt x="2181627" y="89333"/>
                </a:cubicBezTo>
                <a:cubicBezTo>
                  <a:pt x="1932920" y="125113"/>
                  <a:pt x="1690800" y="197118"/>
                  <a:pt x="1462972" y="303073"/>
                </a:cubicBezTo>
                <a:cubicBezTo>
                  <a:pt x="971789" y="529528"/>
                  <a:pt x="578130" y="865460"/>
                  <a:pt x="308698" y="1338461"/>
                </a:cubicBezTo>
                <a:cubicBezTo>
                  <a:pt x="180225" y="1561852"/>
                  <a:pt x="97653" y="1808638"/>
                  <a:pt x="65840" y="2064364"/>
                </a:cubicBezTo>
                <a:cubicBezTo>
                  <a:pt x="71943" y="2050505"/>
                  <a:pt x="77284" y="2036391"/>
                  <a:pt x="82115" y="2022150"/>
                </a:cubicBezTo>
                <a:cubicBezTo>
                  <a:pt x="170104" y="1763653"/>
                  <a:pt x="279580" y="1515073"/>
                  <a:pt x="423261" y="1282260"/>
                </a:cubicBezTo>
                <a:cubicBezTo>
                  <a:pt x="630770" y="945565"/>
                  <a:pt x="895371" y="664944"/>
                  <a:pt x="1231812" y="454001"/>
                </a:cubicBezTo>
                <a:cubicBezTo>
                  <a:pt x="1535193" y="263783"/>
                  <a:pt x="1866802" y="149729"/>
                  <a:pt x="2219772" y="85645"/>
                </a:cubicBezTo>
                <a:close/>
                <a:moveTo>
                  <a:pt x="2612541" y="836"/>
                </a:moveTo>
                <a:cubicBezTo>
                  <a:pt x="2715914" y="-4250"/>
                  <a:pt x="2831240" y="14695"/>
                  <a:pt x="2946311" y="35548"/>
                </a:cubicBezTo>
                <a:cubicBezTo>
                  <a:pt x="3291652" y="98106"/>
                  <a:pt x="3631144" y="182915"/>
                  <a:pt x="3961100" y="303581"/>
                </a:cubicBezTo>
                <a:cubicBezTo>
                  <a:pt x="4278341" y="419543"/>
                  <a:pt x="4581341" y="563350"/>
                  <a:pt x="4854588" y="764502"/>
                </a:cubicBezTo>
                <a:cubicBezTo>
                  <a:pt x="5067438" y="921152"/>
                  <a:pt x="5250408" y="1105521"/>
                  <a:pt x="5377813" y="1339732"/>
                </a:cubicBezTo>
                <a:cubicBezTo>
                  <a:pt x="5459812" y="1489986"/>
                  <a:pt x="5510304" y="1655396"/>
                  <a:pt x="5526198" y="1825829"/>
                </a:cubicBezTo>
                <a:cubicBezTo>
                  <a:pt x="5538277" y="1951327"/>
                  <a:pt x="5527342" y="2074917"/>
                  <a:pt x="5510558" y="2199398"/>
                </a:cubicBezTo>
                <a:cubicBezTo>
                  <a:pt x="5502967" y="2266991"/>
                  <a:pt x="5502713" y="2335195"/>
                  <a:pt x="5509796" y="2402839"/>
                </a:cubicBezTo>
                <a:cubicBezTo>
                  <a:pt x="5534208" y="2664197"/>
                  <a:pt x="5468472" y="2926051"/>
                  <a:pt x="5323520" y="3144890"/>
                </a:cubicBezTo>
                <a:cubicBezTo>
                  <a:pt x="5201340" y="3332234"/>
                  <a:pt x="5041042" y="3491719"/>
                  <a:pt x="4853062" y="3612932"/>
                </a:cubicBezTo>
                <a:cubicBezTo>
                  <a:pt x="4671110" y="3732072"/>
                  <a:pt x="4498566" y="3864563"/>
                  <a:pt x="4316359" y="3982940"/>
                </a:cubicBezTo>
                <a:cubicBezTo>
                  <a:pt x="4019717" y="4175573"/>
                  <a:pt x="3701077" y="4317347"/>
                  <a:pt x="3352557" y="4386771"/>
                </a:cubicBezTo>
                <a:cubicBezTo>
                  <a:pt x="3160954" y="4425590"/>
                  <a:pt x="2964456" y="4434173"/>
                  <a:pt x="2770207" y="4412201"/>
                </a:cubicBezTo>
                <a:cubicBezTo>
                  <a:pt x="2685525" y="4402537"/>
                  <a:pt x="2599953" y="4402410"/>
                  <a:pt x="2514889" y="4393637"/>
                </a:cubicBezTo>
                <a:cubicBezTo>
                  <a:pt x="2307137" y="4370851"/>
                  <a:pt x="2102209" y="4327277"/>
                  <a:pt x="1903167" y="4263562"/>
                </a:cubicBezTo>
                <a:cubicBezTo>
                  <a:pt x="1560623" y="4156119"/>
                  <a:pt x="1238932" y="4006972"/>
                  <a:pt x="948393" y="3794249"/>
                </a:cubicBezTo>
                <a:cubicBezTo>
                  <a:pt x="647554" y="3573897"/>
                  <a:pt x="396813" y="3308660"/>
                  <a:pt x="223634" y="2975526"/>
                </a:cubicBezTo>
                <a:cubicBezTo>
                  <a:pt x="129454" y="2796370"/>
                  <a:pt x="67150" y="2602198"/>
                  <a:pt x="39520" y="2401695"/>
                </a:cubicBezTo>
                <a:cubicBezTo>
                  <a:pt x="34510" y="2367555"/>
                  <a:pt x="26729" y="2333872"/>
                  <a:pt x="16252" y="2300991"/>
                </a:cubicBezTo>
                <a:cubicBezTo>
                  <a:pt x="-9179" y="2218598"/>
                  <a:pt x="-24" y="2135695"/>
                  <a:pt x="11801" y="2053556"/>
                </a:cubicBezTo>
                <a:cubicBezTo>
                  <a:pt x="93686" y="1480615"/>
                  <a:pt x="377868" y="1021983"/>
                  <a:pt x="812850" y="651084"/>
                </a:cubicBezTo>
                <a:cubicBezTo>
                  <a:pt x="1176755" y="340201"/>
                  <a:pt x="1598260" y="146042"/>
                  <a:pt x="2066810" y="52586"/>
                </a:cubicBezTo>
                <a:cubicBezTo>
                  <a:pt x="2154544" y="35039"/>
                  <a:pt x="2243041" y="23087"/>
                  <a:pt x="2332046" y="14441"/>
                </a:cubicBezTo>
                <a:cubicBezTo>
                  <a:pt x="2421052" y="5794"/>
                  <a:pt x="2508913" y="2107"/>
                  <a:pt x="2612541" y="836"/>
                </a:cubicBezTo>
                <a:close/>
              </a:path>
            </a:pathLst>
          </a:custGeom>
        </p:spPr>
      </p:pic>
      <p:sp>
        <p:nvSpPr>
          <p:cNvPr id="15" name="Rectangle 6">
            <a:extLst>
              <a:ext uri="{FF2B5EF4-FFF2-40B4-BE49-F238E27FC236}">
                <a16:creationId xmlns:a16="http://schemas.microsoft.com/office/drawing/2014/main" id="{3EB27620-B0B1-4232-A055-99D347606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83815" y="2895147"/>
            <a:ext cx="3474720" cy="27432"/>
          </a:xfrm>
          <a:custGeom>
            <a:avLst/>
            <a:gdLst>
              <a:gd name="connsiteX0" fmla="*/ 0 w 3474720"/>
              <a:gd name="connsiteY0" fmla="*/ 0 h 27432"/>
              <a:gd name="connsiteX1" fmla="*/ 660197 w 3474720"/>
              <a:gd name="connsiteY1" fmla="*/ 0 h 27432"/>
              <a:gd name="connsiteX2" fmla="*/ 1355141 w 3474720"/>
              <a:gd name="connsiteY2" fmla="*/ 0 h 27432"/>
              <a:gd name="connsiteX3" fmla="*/ 2084832 w 3474720"/>
              <a:gd name="connsiteY3" fmla="*/ 0 h 27432"/>
              <a:gd name="connsiteX4" fmla="*/ 2814523 w 3474720"/>
              <a:gd name="connsiteY4" fmla="*/ 0 h 27432"/>
              <a:gd name="connsiteX5" fmla="*/ 3474720 w 3474720"/>
              <a:gd name="connsiteY5" fmla="*/ 0 h 27432"/>
              <a:gd name="connsiteX6" fmla="*/ 3474720 w 3474720"/>
              <a:gd name="connsiteY6" fmla="*/ 27432 h 27432"/>
              <a:gd name="connsiteX7" fmla="*/ 2710282 w 3474720"/>
              <a:gd name="connsiteY7" fmla="*/ 27432 h 27432"/>
              <a:gd name="connsiteX8" fmla="*/ 1945843 w 3474720"/>
              <a:gd name="connsiteY8" fmla="*/ 27432 h 27432"/>
              <a:gd name="connsiteX9" fmla="*/ 1250899 w 3474720"/>
              <a:gd name="connsiteY9" fmla="*/ 27432 h 27432"/>
              <a:gd name="connsiteX10" fmla="*/ 0 w 3474720"/>
              <a:gd name="connsiteY10" fmla="*/ 27432 h 27432"/>
              <a:gd name="connsiteX11" fmla="*/ 0 w 3474720"/>
              <a:gd name="connsiteY11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474720" h="27432" fill="none" extrusionOk="0">
                <a:moveTo>
                  <a:pt x="0" y="0"/>
                </a:moveTo>
                <a:cubicBezTo>
                  <a:pt x="307185" y="-8713"/>
                  <a:pt x="392307" y="-13121"/>
                  <a:pt x="660197" y="0"/>
                </a:cubicBezTo>
                <a:cubicBezTo>
                  <a:pt x="928087" y="13121"/>
                  <a:pt x="1167029" y="-2668"/>
                  <a:pt x="1355141" y="0"/>
                </a:cubicBezTo>
                <a:cubicBezTo>
                  <a:pt x="1543253" y="2668"/>
                  <a:pt x="1739408" y="-6709"/>
                  <a:pt x="2084832" y="0"/>
                </a:cubicBezTo>
                <a:cubicBezTo>
                  <a:pt x="2430256" y="6709"/>
                  <a:pt x="2538889" y="29706"/>
                  <a:pt x="2814523" y="0"/>
                </a:cubicBezTo>
                <a:cubicBezTo>
                  <a:pt x="3090157" y="-29706"/>
                  <a:pt x="3152920" y="-15446"/>
                  <a:pt x="3474720" y="0"/>
                </a:cubicBezTo>
                <a:cubicBezTo>
                  <a:pt x="3473554" y="7395"/>
                  <a:pt x="3474765" y="21864"/>
                  <a:pt x="3474720" y="27432"/>
                </a:cubicBezTo>
                <a:cubicBezTo>
                  <a:pt x="3275380" y="12730"/>
                  <a:pt x="2958934" y="10130"/>
                  <a:pt x="2710282" y="27432"/>
                </a:cubicBezTo>
                <a:cubicBezTo>
                  <a:pt x="2461630" y="44734"/>
                  <a:pt x="2131168" y="43757"/>
                  <a:pt x="1945843" y="27432"/>
                </a:cubicBezTo>
                <a:cubicBezTo>
                  <a:pt x="1760518" y="11107"/>
                  <a:pt x="1444829" y="-3738"/>
                  <a:pt x="1250899" y="27432"/>
                </a:cubicBezTo>
                <a:cubicBezTo>
                  <a:pt x="1056969" y="58602"/>
                  <a:pt x="444992" y="52761"/>
                  <a:pt x="0" y="27432"/>
                </a:cubicBezTo>
                <a:cubicBezTo>
                  <a:pt x="-503" y="20663"/>
                  <a:pt x="1168" y="5855"/>
                  <a:pt x="0" y="0"/>
                </a:cubicBezTo>
                <a:close/>
              </a:path>
              <a:path w="3474720" h="27432" stroke="0" extrusionOk="0">
                <a:moveTo>
                  <a:pt x="0" y="0"/>
                </a:moveTo>
                <a:cubicBezTo>
                  <a:pt x="300114" y="-5103"/>
                  <a:pt x="525093" y="-25284"/>
                  <a:pt x="660197" y="0"/>
                </a:cubicBezTo>
                <a:cubicBezTo>
                  <a:pt x="795301" y="25284"/>
                  <a:pt x="1023172" y="17955"/>
                  <a:pt x="1250899" y="0"/>
                </a:cubicBezTo>
                <a:cubicBezTo>
                  <a:pt x="1478626" y="-17955"/>
                  <a:pt x="1782079" y="-27844"/>
                  <a:pt x="2015338" y="0"/>
                </a:cubicBezTo>
                <a:cubicBezTo>
                  <a:pt x="2248597" y="27844"/>
                  <a:pt x="2491007" y="27648"/>
                  <a:pt x="2675534" y="0"/>
                </a:cubicBezTo>
                <a:cubicBezTo>
                  <a:pt x="2860061" y="-27648"/>
                  <a:pt x="3088679" y="-3661"/>
                  <a:pt x="3474720" y="0"/>
                </a:cubicBezTo>
                <a:cubicBezTo>
                  <a:pt x="3474913" y="12649"/>
                  <a:pt x="3473732" y="17989"/>
                  <a:pt x="3474720" y="27432"/>
                </a:cubicBezTo>
                <a:cubicBezTo>
                  <a:pt x="3317198" y="15714"/>
                  <a:pt x="2959205" y="52182"/>
                  <a:pt x="2779776" y="27432"/>
                </a:cubicBezTo>
                <a:cubicBezTo>
                  <a:pt x="2600347" y="2682"/>
                  <a:pt x="2382660" y="-684"/>
                  <a:pt x="2015338" y="27432"/>
                </a:cubicBezTo>
                <a:cubicBezTo>
                  <a:pt x="1648016" y="55548"/>
                  <a:pt x="1641073" y="39646"/>
                  <a:pt x="1424635" y="27432"/>
                </a:cubicBezTo>
                <a:cubicBezTo>
                  <a:pt x="1208197" y="15218"/>
                  <a:pt x="1021559" y="15893"/>
                  <a:pt x="729691" y="27432"/>
                </a:cubicBezTo>
                <a:cubicBezTo>
                  <a:pt x="437823" y="38971"/>
                  <a:pt x="153856" y="-2647"/>
                  <a:pt x="0" y="27432"/>
                </a:cubicBezTo>
                <a:cubicBezTo>
                  <a:pt x="1300" y="19678"/>
                  <a:pt x="-86" y="12044"/>
                  <a:pt x="0" y="0"/>
                </a:cubicBezTo>
                <a:close/>
              </a:path>
            </a:pathLst>
          </a:custGeom>
          <a:solidFill>
            <a:srgbClr val="C19A31"/>
          </a:solidFill>
          <a:ln w="38100" cap="rnd">
            <a:solidFill>
              <a:srgbClr val="C19A3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he Hand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FCFB1A-0F33-704C-8DA8-FC5574918D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034585" y="3164618"/>
            <a:ext cx="4584921" cy="3021497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lvl="0">
              <a:spcBef>
                <a:spcPts val="600"/>
              </a:spcBef>
            </a:pPr>
            <a:r>
              <a:rPr lang="en-US" dirty="0"/>
              <a:t>Identity development in adolescence</a:t>
            </a:r>
          </a:p>
          <a:p>
            <a:pPr marL="457200" lvl="0">
              <a:spcBef>
                <a:spcPts val="600"/>
              </a:spcBef>
              <a:buClr>
                <a:schemeClr val="accent1"/>
              </a:buClr>
              <a:buSzPts val="2400"/>
            </a:pPr>
            <a:r>
              <a:rPr lang="en-US" dirty="0"/>
              <a:t>Self-esteem: gap between self-concept and what you “should” be</a:t>
            </a:r>
          </a:p>
          <a:p>
            <a:pPr marL="457200" lvl="0">
              <a:spcBef>
                <a:spcPts val="600"/>
              </a:spcBef>
              <a:buClr>
                <a:schemeClr val="accent1"/>
              </a:buClr>
              <a:buSzPts val="2400"/>
            </a:pPr>
            <a:r>
              <a:rPr lang="en-US" dirty="0"/>
              <a:t>Peers are reference point</a:t>
            </a:r>
          </a:p>
          <a:p>
            <a:pPr marL="457200" lvl="0">
              <a:spcBef>
                <a:spcPts val="600"/>
              </a:spcBef>
              <a:buClr>
                <a:schemeClr val="accent1"/>
              </a:buClr>
              <a:buSzPts val="2400"/>
            </a:pPr>
            <a:r>
              <a:rPr lang="en-US" dirty="0"/>
              <a:t>Experiment -&gt; settle into an identity </a:t>
            </a:r>
          </a:p>
        </p:txBody>
      </p:sp>
    </p:spTree>
    <p:extLst>
      <p:ext uri="{BB962C8B-B14F-4D97-AF65-F5344CB8AC3E}">
        <p14:creationId xmlns:p14="http://schemas.microsoft.com/office/powerpoint/2010/main" val="3901794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>
            <a:extLst>
              <a:ext uri="{FF2B5EF4-FFF2-40B4-BE49-F238E27FC236}">
                <a16:creationId xmlns:a16="http://schemas.microsoft.com/office/drawing/2014/main" id="{EBDD1931-9E86-4402-9A68-33A2D9EF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he Hand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he Hand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B866E6-AFDA-FE43-8BC0-D19BD686EA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072" y="238539"/>
            <a:ext cx="11018520" cy="143441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Cognitive and Emotional</a:t>
            </a:r>
          </a:p>
        </p:txBody>
      </p:sp>
      <p:sp>
        <p:nvSpPr>
          <p:cNvPr id="15" name="Rectangle 6">
            <a:extLst>
              <a:ext uri="{FF2B5EF4-FFF2-40B4-BE49-F238E27FC236}">
                <a16:creationId xmlns:a16="http://schemas.microsoft.com/office/drawing/2014/main" id="{3CE8AF5E-D374-4CF1-90CC-35CF73B81C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6072" y="1817073"/>
            <a:ext cx="11018520" cy="18288"/>
          </a:xfrm>
          <a:custGeom>
            <a:avLst/>
            <a:gdLst>
              <a:gd name="connsiteX0" fmla="*/ 0 w 11018520"/>
              <a:gd name="connsiteY0" fmla="*/ 0 h 18288"/>
              <a:gd name="connsiteX1" fmla="*/ 468287 w 11018520"/>
              <a:gd name="connsiteY1" fmla="*/ 0 h 18288"/>
              <a:gd name="connsiteX2" fmla="*/ 1156945 w 11018520"/>
              <a:gd name="connsiteY2" fmla="*/ 0 h 18288"/>
              <a:gd name="connsiteX3" fmla="*/ 1955787 w 11018520"/>
              <a:gd name="connsiteY3" fmla="*/ 0 h 18288"/>
              <a:gd name="connsiteX4" fmla="*/ 2313889 w 11018520"/>
              <a:gd name="connsiteY4" fmla="*/ 0 h 18288"/>
              <a:gd name="connsiteX5" fmla="*/ 2671991 w 11018520"/>
              <a:gd name="connsiteY5" fmla="*/ 0 h 18288"/>
              <a:gd name="connsiteX6" fmla="*/ 3581019 w 11018520"/>
              <a:gd name="connsiteY6" fmla="*/ 0 h 18288"/>
              <a:gd name="connsiteX7" fmla="*/ 4269677 w 11018520"/>
              <a:gd name="connsiteY7" fmla="*/ 0 h 18288"/>
              <a:gd name="connsiteX8" fmla="*/ 4627778 w 11018520"/>
              <a:gd name="connsiteY8" fmla="*/ 0 h 18288"/>
              <a:gd name="connsiteX9" fmla="*/ 5316436 w 11018520"/>
              <a:gd name="connsiteY9" fmla="*/ 0 h 18288"/>
              <a:gd name="connsiteX10" fmla="*/ 6225464 w 11018520"/>
              <a:gd name="connsiteY10" fmla="*/ 0 h 18288"/>
              <a:gd name="connsiteX11" fmla="*/ 6803936 w 11018520"/>
              <a:gd name="connsiteY11" fmla="*/ 0 h 18288"/>
              <a:gd name="connsiteX12" fmla="*/ 7382408 w 11018520"/>
              <a:gd name="connsiteY12" fmla="*/ 0 h 18288"/>
              <a:gd name="connsiteX13" fmla="*/ 8071066 w 11018520"/>
              <a:gd name="connsiteY13" fmla="*/ 0 h 18288"/>
              <a:gd name="connsiteX14" fmla="*/ 8869909 w 11018520"/>
              <a:gd name="connsiteY14" fmla="*/ 0 h 18288"/>
              <a:gd name="connsiteX15" fmla="*/ 9668751 w 11018520"/>
              <a:gd name="connsiteY15" fmla="*/ 0 h 18288"/>
              <a:gd name="connsiteX16" fmla="*/ 11018520 w 11018520"/>
              <a:gd name="connsiteY16" fmla="*/ 0 h 18288"/>
              <a:gd name="connsiteX17" fmla="*/ 11018520 w 11018520"/>
              <a:gd name="connsiteY17" fmla="*/ 18288 h 18288"/>
              <a:gd name="connsiteX18" fmla="*/ 10550233 w 11018520"/>
              <a:gd name="connsiteY18" fmla="*/ 18288 h 18288"/>
              <a:gd name="connsiteX19" fmla="*/ 9641205 w 11018520"/>
              <a:gd name="connsiteY19" fmla="*/ 18288 h 18288"/>
              <a:gd name="connsiteX20" fmla="*/ 8952548 w 11018520"/>
              <a:gd name="connsiteY20" fmla="*/ 18288 h 18288"/>
              <a:gd name="connsiteX21" fmla="*/ 8594446 w 11018520"/>
              <a:gd name="connsiteY21" fmla="*/ 18288 h 18288"/>
              <a:gd name="connsiteX22" fmla="*/ 7905788 w 11018520"/>
              <a:gd name="connsiteY22" fmla="*/ 18288 h 18288"/>
              <a:gd name="connsiteX23" fmla="*/ 7327316 w 11018520"/>
              <a:gd name="connsiteY23" fmla="*/ 18288 h 18288"/>
              <a:gd name="connsiteX24" fmla="*/ 6748844 w 11018520"/>
              <a:gd name="connsiteY24" fmla="*/ 18288 h 18288"/>
              <a:gd name="connsiteX25" fmla="*/ 6170371 w 11018520"/>
              <a:gd name="connsiteY25" fmla="*/ 18288 h 18288"/>
              <a:gd name="connsiteX26" fmla="*/ 5591899 w 11018520"/>
              <a:gd name="connsiteY26" fmla="*/ 18288 h 18288"/>
              <a:gd name="connsiteX27" fmla="*/ 4793056 w 11018520"/>
              <a:gd name="connsiteY27" fmla="*/ 18288 h 18288"/>
              <a:gd name="connsiteX28" fmla="*/ 4104399 w 11018520"/>
              <a:gd name="connsiteY28" fmla="*/ 18288 h 18288"/>
              <a:gd name="connsiteX29" fmla="*/ 3746297 w 11018520"/>
              <a:gd name="connsiteY29" fmla="*/ 18288 h 18288"/>
              <a:gd name="connsiteX30" fmla="*/ 3167825 w 11018520"/>
              <a:gd name="connsiteY30" fmla="*/ 18288 h 18288"/>
              <a:gd name="connsiteX31" fmla="*/ 2368982 w 11018520"/>
              <a:gd name="connsiteY31" fmla="*/ 18288 h 18288"/>
              <a:gd name="connsiteX32" fmla="*/ 1900695 w 11018520"/>
              <a:gd name="connsiteY32" fmla="*/ 18288 h 18288"/>
              <a:gd name="connsiteX33" fmla="*/ 991667 w 11018520"/>
              <a:gd name="connsiteY33" fmla="*/ 18288 h 18288"/>
              <a:gd name="connsiteX34" fmla="*/ 0 w 11018520"/>
              <a:gd name="connsiteY34" fmla="*/ 18288 h 18288"/>
              <a:gd name="connsiteX35" fmla="*/ 0 w 11018520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1018520" h="18288" fill="none" extrusionOk="0">
                <a:moveTo>
                  <a:pt x="0" y="0"/>
                </a:moveTo>
                <a:cubicBezTo>
                  <a:pt x="176840" y="19448"/>
                  <a:pt x="369510" y="1686"/>
                  <a:pt x="468287" y="0"/>
                </a:cubicBezTo>
                <a:cubicBezTo>
                  <a:pt x="567064" y="-1686"/>
                  <a:pt x="844925" y="28710"/>
                  <a:pt x="1156945" y="0"/>
                </a:cubicBezTo>
                <a:cubicBezTo>
                  <a:pt x="1468965" y="-28710"/>
                  <a:pt x="1755775" y="35306"/>
                  <a:pt x="1955787" y="0"/>
                </a:cubicBezTo>
                <a:cubicBezTo>
                  <a:pt x="2155799" y="-35306"/>
                  <a:pt x="2224532" y="-16632"/>
                  <a:pt x="2313889" y="0"/>
                </a:cubicBezTo>
                <a:cubicBezTo>
                  <a:pt x="2403246" y="16632"/>
                  <a:pt x="2494050" y="6083"/>
                  <a:pt x="2671991" y="0"/>
                </a:cubicBezTo>
                <a:cubicBezTo>
                  <a:pt x="2849932" y="-6083"/>
                  <a:pt x="3354152" y="34614"/>
                  <a:pt x="3581019" y="0"/>
                </a:cubicBezTo>
                <a:cubicBezTo>
                  <a:pt x="3807886" y="-34614"/>
                  <a:pt x="4022451" y="14254"/>
                  <a:pt x="4269677" y="0"/>
                </a:cubicBezTo>
                <a:cubicBezTo>
                  <a:pt x="4516903" y="-14254"/>
                  <a:pt x="4514495" y="-13291"/>
                  <a:pt x="4627778" y="0"/>
                </a:cubicBezTo>
                <a:cubicBezTo>
                  <a:pt x="4741061" y="13291"/>
                  <a:pt x="5120758" y="-22660"/>
                  <a:pt x="5316436" y="0"/>
                </a:cubicBezTo>
                <a:cubicBezTo>
                  <a:pt x="5512114" y="22660"/>
                  <a:pt x="5812155" y="-9513"/>
                  <a:pt x="6225464" y="0"/>
                </a:cubicBezTo>
                <a:cubicBezTo>
                  <a:pt x="6638773" y="9513"/>
                  <a:pt x="6545417" y="2479"/>
                  <a:pt x="6803936" y="0"/>
                </a:cubicBezTo>
                <a:cubicBezTo>
                  <a:pt x="7062455" y="-2479"/>
                  <a:pt x="7245098" y="-20209"/>
                  <a:pt x="7382408" y="0"/>
                </a:cubicBezTo>
                <a:cubicBezTo>
                  <a:pt x="7519718" y="20209"/>
                  <a:pt x="7801947" y="19736"/>
                  <a:pt x="8071066" y="0"/>
                </a:cubicBezTo>
                <a:cubicBezTo>
                  <a:pt x="8340185" y="-19736"/>
                  <a:pt x="8495312" y="-6666"/>
                  <a:pt x="8869909" y="0"/>
                </a:cubicBezTo>
                <a:cubicBezTo>
                  <a:pt x="9244506" y="6666"/>
                  <a:pt x="9501461" y="-13745"/>
                  <a:pt x="9668751" y="0"/>
                </a:cubicBezTo>
                <a:cubicBezTo>
                  <a:pt x="9836041" y="13745"/>
                  <a:pt x="10607605" y="14143"/>
                  <a:pt x="11018520" y="0"/>
                </a:cubicBezTo>
                <a:cubicBezTo>
                  <a:pt x="11019166" y="4451"/>
                  <a:pt x="11019010" y="9226"/>
                  <a:pt x="11018520" y="18288"/>
                </a:cubicBezTo>
                <a:cubicBezTo>
                  <a:pt x="10834966" y="15274"/>
                  <a:pt x="10754561" y="35250"/>
                  <a:pt x="10550233" y="18288"/>
                </a:cubicBezTo>
                <a:cubicBezTo>
                  <a:pt x="10345905" y="1326"/>
                  <a:pt x="9906342" y="45884"/>
                  <a:pt x="9641205" y="18288"/>
                </a:cubicBezTo>
                <a:cubicBezTo>
                  <a:pt x="9376068" y="-9308"/>
                  <a:pt x="9177188" y="43988"/>
                  <a:pt x="8952548" y="18288"/>
                </a:cubicBezTo>
                <a:cubicBezTo>
                  <a:pt x="8727908" y="-7412"/>
                  <a:pt x="8707007" y="3271"/>
                  <a:pt x="8594446" y="18288"/>
                </a:cubicBezTo>
                <a:cubicBezTo>
                  <a:pt x="8481885" y="33305"/>
                  <a:pt x="8175004" y="35109"/>
                  <a:pt x="7905788" y="18288"/>
                </a:cubicBezTo>
                <a:cubicBezTo>
                  <a:pt x="7636572" y="1467"/>
                  <a:pt x="7535638" y="7399"/>
                  <a:pt x="7327316" y="18288"/>
                </a:cubicBezTo>
                <a:cubicBezTo>
                  <a:pt x="7118994" y="29177"/>
                  <a:pt x="6978247" y="47205"/>
                  <a:pt x="6748844" y="18288"/>
                </a:cubicBezTo>
                <a:cubicBezTo>
                  <a:pt x="6519441" y="-10629"/>
                  <a:pt x="6459241" y="43308"/>
                  <a:pt x="6170371" y="18288"/>
                </a:cubicBezTo>
                <a:cubicBezTo>
                  <a:pt x="5881501" y="-6732"/>
                  <a:pt x="5736201" y="35971"/>
                  <a:pt x="5591899" y="18288"/>
                </a:cubicBezTo>
                <a:cubicBezTo>
                  <a:pt x="5447597" y="605"/>
                  <a:pt x="4990303" y="20409"/>
                  <a:pt x="4793056" y="18288"/>
                </a:cubicBezTo>
                <a:cubicBezTo>
                  <a:pt x="4595809" y="16167"/>
                  <a:pt x="4271723" y="2909"/>
                  <a:pt x="4104399" y="18288"/>
                </a:cubicBezTo>
                <a:cubicBezTo>
                  <a:pt x="3937075" y="33667"/>
                  <a:pt x="3923235" y="10730"/>
                  <a:pt x="3746297" y="18288"/>
                </a:cubicBezTo>
                <a:cubicBezTo>
                  <a:pt x="3569359" y="25846"/>
                  <a:pt x="3351081" y="24702"/>
                  <a:pt x="3167825" y="18288"/>
                </a:cubicBezTo>
                <a:cubicBezTo>
                  <a:pt x="2984569" y="11874"/>
                  <a:pt x="2708033" y="13293"/>
                  <a:pt x="2368982" y="18288"/>
                </a:cubicBezTo>
                <a:cubicBezTo>
                  <a:pt x="2029931" y="23283"/>
                  <a:pt x="2009060" y="37671"/>
                  <a:pt x="1900695" y="18288"/>
                </a:cubicBezTo>
                <a:cubicBezTo>
                  <a:pt x="1792330" y="-1095"/>
                  <a:pt x="1183178" y="9337"/>
                  <a:pt x="991667" y="18288"/>
                </a:cubicBezTo>
                <a:cubicBezTo>
                  <a:pt x="800156" y="27239"/>
                  <a:pt x="375690" y="34110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1018520" h="18288" stroke="0" extrusionOk="0">
                <a:moveTo>
                  <a:pt x="0" y="0"/>
                </a:moveTo>
                <a:cubicBezTo>
                  <a:pt x="266588" y="-23405"/>
                  <a:pt x="350503" y="-27031"/>
                  <a:pt x="578472" y="0"/>
                </a:cubicBezTo>
                <a:cubicBezTo>
                  <a:pt x="806441" y="27031"/>
                  <a:pt x="803976" y="13604"/>
                  <a:pt x="936574" y="0"/>
                </a:cubicBezTo>
                <a:cubicBezTo>
                  <a:pt x="1069172" y="-13604"/>
                  <a:pt x="1661335" y="-31902"/>
                  <a:pt x="1845602" y="0"/>
                </a:cubicBezTo>
                <a:cubicBezTo>
                  <a:pt x="2029869" y="31902"/>
                  <a:pt x="2273452" y="17005"/>
                  <a:pt x="2424074" y="0"/>
                </a:cubicBezTo>
                <a:cubicBezTo>
                  <a:pt x="2574696" y="-17005"/>
                  <a:pt x="2790864" y="-28133"/>
                  <a:pt x="3002547" y="0"/>
                </a:cubicBezTo>
                <a:cubicBezTo>
                  <a:pt x="3214230" y="28133"/>
                  <a:pt x="3605033" y="-14934"/>
                  <a:pt x="3911575" y="0"/>
                </a:cubicBezTo>
                <a:cubicBezTo>
                  <a:pt x="4218117" y="14934"/>
                  <a:pt x="4198004" y="3604"/>
                  <a:pt x="4379862" y="0"/>
                </a:cubicBezTo>
                <a:cubicBezTo>
                  <a:pt x="4561720" y="-3604"/>
                  <a:pt x="4941151" y="-37368"/>
                  <a:pt x="5288890" y="0"/>
                </a:cubicBezTo>
                <a:cubicBezTo>
                  <a:pt x="5636629" y="37368"/>
                  <a:pt x="6011513" y="-33898"/>
                  <a:pt x="6197918" y="0"/>
                </a:cubicBezTo>
                <a:cubicBezTo>
                  <a:pt x="6384323" y="33898"/>
                  <a:pt x="6555799" y="11241"/>
                  <a:pt x="6886575" y="0"/>
                </a:cubicBezTo>
                <a:cubicBezTo>
                  <a:pt x="7217351" y="-11241"/>
                  <a:pt x="7604472" y="-44614"/>
                  <a:pt x="7795603" y="0"/>
                </a:cubicBezTo>
                <a:cubicBezTo>
                  <a:pt x="7986734" y="44614"/>
                  <a:pt x="8098870" y="-11086"/>
                  <a:pt x="8374075" y="0"/>
                </a:cubicBezTo>
                <a:cubicBezTo>
                  <a:pt x="8649280" y="11086"/>
                  <a:pt x="8701749" y="-25020"/>
                  <a:pt x="8952548" y="0"/>
                </a:cubicBezTo>
                <a:cubicBezTo>
                  <a:pt x="9203347" y="25020"/>
                  <a:pt x="9519297" y="4274"/>
                  <a:pt x="9751390" y="0"/>
                </a:cubicBezTo>
                <a:cubicBezTo>
                  <a:pt x="9983483" y="-4274"/>
                  <a:pt x="10169881" y="16480"/>
                  <a:pt x="10329863" y="0"/>
                </a:cubicBezTo>
                <a:cubicBezTo>
                  <a:pt x="10489845" y="-16480"/>
                  <a:pt x="10750941" y="-9727"/>
                  <a:pt x="11018520" y="0"/>
                </a:cubicBezTo>
                <a:cubicBezTo>
                  <a:pt x="11018113" y="8690"/>
                  <a:pt x="11018366" y="14141"/>
                  <a:pt x="11018520" y="18288"/>
                </a:cubicBezTo>
                <a:cubicBezTo>
                  <a:pt x="10841176" y="-3597"/>
                  <a:pt x="10399304" y="41504"/>
                  <a:pt x="10219677" y="18288"/>
                </a:cubicBezTo>
                <a:cubicBezTo>
                  <a:pt x="10040050" y="-4928"/>
                  <a:pt x="10030762" y="16144"/>
                  <a:pt x="9861575" y="18288"/>
                </a:cubicBezTo>
                <a:cubicBezTo>
                  <a:pt x="9692388" y="20432"/>
                  <a:pt x="9529439" y="40380"/>
                  <a:pt x="9393288" y="18288"/>
                </a:cubicBezTo>
                <a:cubicBezTo>
                  <a:pt x="9257137" y="-3804"/>
                  <a:pt x="8825003" y="25592"/>
                  <a:pt x="8484260" y="18288"/>
                </a:cubicBezTo>
                <a:cubicBezTo>
                  <a:pt x="8143517" y="10984"/>
                  <a:pt x="8082894" y="45968"/>
                  <a:pt x="7795603" y="18288"/>
                </a:cubicBezTo>
                <a:cubicBezTo>
                  <a:pt x="7508312" y="-9392"/>
                  <a:pt x="7466074" y="19486"/>
                  <a:pt x="7327316" y="18288"/>
                </a:cubicBezTo>
                <a:cubicBezTo>
                  <a:pt x="7188558" y="17090"/>
                  <a:pt x="6869645" y="4657"/>
                  <a:pt x="6638658" y="18288"/>
                </a:cubicBezTo>
                <a:cubicBezTo>
                  <a:pt x="6407671" y="31919"/>
                  <a:pt x="6359238" y="35967"/>
                  <a:pt x="6280556" y="18288"/>
                </a:cubicBezTo>
                <a:cubicBezTo>
                  <a:pt x="6201874" y="609"/>
                  <a:pt x="6041216" y="22404"/>
                  <a:pt x="5922455" y="18288"/>
                </a:cubicBezTo>
                <a:cubicBezTo>
                  <a:pt x="5803694" y="14172"/>
                  <a:pt x="5555521" y="48848"/>
                  <a:pt x="5233797" y="18288"/>
                </a:cubicBezTo>
                <a:cubicBezTo>
                  <a:pt x="4912073" y="-12272"/>
                  <a:pt x="4986440" y="-2740"/>
                  <a:pt x="4765510" y="18288"/>
                </a:cubicBezTo>
                <a:cubicBezTo>
                  <a:pt x="4544580" y="39316"/>
                  <a:pt x="4177715" y="18248"/>
                  <a:pt x="3966667" y="18288"/>
                </a:cubicBezTo>
                <a:cubicBezTo>
                  <a:pt x="3755619" y="18328"/>
                  <a:pt x="3664519" y="22387"/>
                  <a:pt x="3498380" y="18288"/>
                </a:cubicBezTo>
                <a:cubicBezTo>
                  <a:pt x="3332241" y="14189"/>
                  <a:pt x="3065858" y="-7524"/>
                  <a:pt x="2699537" y="18288"/>
                </a:cubicBezTo>
                <a:cubicBezTo>
                  <a:pt x="2333216" y="44100"/>
                  <a:pt x="2505666" y="4650"/>
                  <a:pt x="2341436" y="18288"/>
                </a:cubicBezTo>
                <a:cubicBezTo>
                  <a:pt x="2177206" y="31926"/>
                  <a:pt x="1790164" y="19880"/>
                  <a:pt x="1542593" y="18288"/>
                </a:cubicBezTo>
                <a:cubicBezTo>
                  <a:pt x="1295022" y="16696"/>
                  <a:pt x="1218012" y="39325"/>
                  <a:pt x="1074306" y="18288"/>
                </a:cubicBezTo>
                <a:cubicBezTo>
                  <a:pt x="930600" y="-2749"/>
                  <a:pt x="797266" y="24589"/>
                  <a:pt x="716204" y="18288"/>
                </a:cubicBezTo>
                <a:cubicBezTo>
                  <a:pt x="635142" y="11987"/>
                  <a:pt x="344503" y="4139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rgbClr val="C19A31"/>
          </a:solidFill>
          <a:ln w="38100" cap="rnd">
            <a:solidFill>
              <a:srgbClr val="C19A3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he Hand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F302F8-0881-4A4E-A105-68338172B5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72493" y="2071316"/>
            <a:ext cx="6713552" cy="4119172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lvl="0">
              <a:lnSpc>
                <a:spcPct val="100000"/>
              </a:lnSpc>
              <a:spcBef>
                <a:spcPts val="600"/>
              </a:spcBef>
            </a:pPr>
            <a:r>
              <a:rPr lang="en-US" dirty="0"/>
              <a:t>Cognitive/emotional development in adolescence</a:t>
            </a:r>
          </a:p>
          <a:p>
            <a:pPr marL="457200" lvl="0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ts val="2400"/>
            </a:pPr>
            <a:r>
              <a:rPr lang="en-US" dirty="0"/>
              <a:t>Effort to exert independence and autonomy</a:t>
            </a:r>
          </a:p>
          <a:p>
            <a:pPr marL="457200" lvl="0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ts val="2400"/>
            </a:pPr>
            <a:r>
              <a:rPr lang="en-US" dirty="0"/>
              <a:t>Impulsive</a:t>
            </a:r>
          </a:p>
          <a:p>
            <a:pPr marL="457200" lvl="0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ts val="2400"/>
            </a:pPr>
            <a:r>
              <a:rPr lang="en-US" dirty="0"/>
              <a:t>Egocentric</a:t>
            </a:r>
          </a:p>
          <a:p>
            <a:pPr marL="457200" lvl="0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ts val="2400"/>
            </a:pPr>
            <a:r>
              <a:rPr lang="en-US" dirty="0"/>
              <a:t>Emotional dysregulation</a:t>
            </a:r>
          </a:p>
          <a:p>
            <a:pPr marL="457200" lvl="0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ts val="2400"/>
            </a:pPr>
            <a:r>
              <a:rPr lang="en-US" dirty="0"/>
              <a:t>Peer pressure</a:t>
            </a:r>
          </a:p>
          <a:p>
            <a:pPr marL="457200" lvl="0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ts val="2400"/>
            </a:pPr>
            <a:r>
              <a:rPr lang="en-US" dirty="0"/>
              <a:t>Illusion of Invulnerability</a:t>
            </a:r>
          </a:p>
          <a:p>
            <a:pPr marL="457200" lvl="0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ts val="2400"/>
            </a:pPr>
            <a:r>
              <a:rPr lang="en-US" dirty="0"/>
              <a:t>Personal fable</a:t>
            </a:r>
          </a:p>
        </p:txBody>
      </p:sp>
      <p:pic>
        <p:nvPicPr>
          <p:cNvPr id="6" name="Content Placeholder 5" descr="A picture containing person&#10;&#10;Description automatically generated">
            <a:extLst>
              <a:ext uri="{FF2B5EF4-FFF2-40B4-BE49-F238E27FC236}">
                <a16:creationId xmlns:a16="http://schemas.microsoft.com/office/drawing/2014/main" id="{52196083-44D6-DD46-8A3B-8FF7AE77D566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3"/>
          <a:srcRect l="38691" r="7254"/>
          <a:stretch/>
        </p:blipFill>
        <p:spPr>
          <a:xfrm>
            <a:off x="7675658" y="2093976"/>
            <a:ext cx="3941064" cy="4096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4753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93D79D-C008-7046-81E4-691B764BD4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Return to Questions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8EE704-2BEC-1C4F-A9B4-EBADF649660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Why do so many adolescents use drugs?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69910D-643F-094C-9146-B55B2B23512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Physical development</a:t>
            </a:r>
          </a:p>
          <a:p>
            <a:r>
              <a:rPr lang="en-US" dirty="0"/>
              <a:t>Social development </a:t>
            </a:r>
          </a:p>
          <a:p>
            <a:r>
              <a:rPr lang="en-US" dirty="0"/>
              <a:t>Identity development</a:t>
            </a:r>
          </a:p>
          <a:p>
            <a:r>
              <a:rPr lang="en-US" dirty="0"/>
              <a:t>Cognitive &amp; Emotional development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1B334C2-6CC3-8647-9BFB-EBFDB9DCC43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Why does adolescent drug use lead to addiction so easily?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EDCE182-B058-EB41-9C54-030D5A9A074A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.??</a:t>
            </a:r>
          </a:p>
        </p:txBody>
      </p:sp>
    </p:spTree>
    <p:extLst>
      <p:ext uri="{BB962C8B-B14F-4D97-AF65-F5344CB8AC3E}">
        <p14:creationId xmlns:p14="http://schemas.microsoft.com/office/powerpoint/2010/main" val="1914387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ketchyVTI">
  <a:themeElements>
    <a:clrScheme name="AnalogousFromLightSeedLeftStep">
      <a:dk1>
        <a:srgbClr val="000000"/>
      </a:dk1>
      <a:lt1>
        <a:srgbClr val="FFFFFF"/>
      </a:lt1>
      <a:dk2>
        <a:srgbClr val="41243F"/>
      </a:dk2>
      <a:lt2>
        <a:srgbClr val="E2E4E8"/>
      </a:lt2>
      <a:accent1>
        <a:srgbClr val="C19A31"/>
      </a:accent1>
      <a:accent2>
        <a:srgbClr val="EB7F4E"/>
      </a:accent2>
      <a:accent3>
        <a:srgbClr val="EE6E7B"/>
      </a:accent3>
      <a:accent4>
        <a:srgbClr val="EB4EA0"/>
      </a:accent4>
      <a:accent5>
        <a:srgbClr val="EE6EE6"/>
      </a:accent5>
      <a:accent6>
        <a:srgbClr val="B34EEB"/>
      </a:accent6>
      <a:hlink>
        <a:srgbClr val="697CAE"/>
      </a:hlink>
      <a:folHlink>
        <a:srgbClr val="7F7F7F"/>
      </a:folHlink>
    </a:clrScheme>
    <a:fontScheme name="Custom 2">
      <a:majorFont>
        <a:latin typeface="Modern Love"/>
        <a:ea typeface=""/>
        <a:cs typeface=""/>
      </a:majorFont>
      <a:minorFont>
        <a:latin typeface="The Ha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329</Words>
  <Application>Microsoft Macintosh PowerPoint</Application>
  <PresentationFormat>Widescreen</PresentationFormat>
  <Paragraphs>64</Paragraphs>
  <Slides>10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Modern Love</vt:lpstr>
      <vt:lpstr>The Hand</vt:lpstr>
      <vt:lpstr>SketchyVTI</vt:lpstr>
      <vt:lpstr>Susceptibility</vt:lpstr>
      <vt:lpstr>Susceptibility</vt:lpstr>
      <vt:lpstr>Adolescent Drug Use</vt:lpstr>
      <vt:lpstr>Susceptibility</vt:lpstr>
      <vt:lpstr>Physical Development</vt:lpstr>
      <vt:lpstr>Social Development</vt:lpstr>
      <vt:lpstr>Identity Development</vt:lpstr>
      <vt:lpstr>Cognitive and Emotional</vt:lpstr>
      <vt:lpstr>Return to Questions</vt:lpstr>
      <vt:lpstr>Brain Development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Susceptibility</dc:title>
  <dc:creator>Candice Reel</dc:creator>
  <cp:lastModifiedBy>Candice Reel</cp:lastModifiedBy>
  <cp:revision>1</cp:revision>
  <dcterms:created xsi:type="dcterms:W3CDTF">2022-04-16T17:21:52Z</dcterms:created>
  <dcterms:modified xsi:type="dcterms:W3CDTF">2022-04-16T17:23:45Z</dcterms:modified>
</cp:coreProperties>
</file>