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0"/>
    <p:restoredTop sz="55818"/>
  </p:normalViewPr>
  <p:slideViewPr>
    <p:cSldViewPr snapToGrid="0" snapToObjects="1">
      <p:cViewPr varScale="1">
        <p:scale>
          <a:sx n="58" d="100"/>
          <a:sy n="58" d="100"/>
        </p:scale>
        <p:origin x="27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D5A1AF-ED66-7F43-83EB-B74D6008317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28CE7F0-DC57-2448-AFCC-1EBC9DF7D84C}">
      <dgm:prSet phldrT="[Text]"/>
      <dgm:spPr/>
      <dgm:t>
        <a:bodyPr/>
        <a:lstStyle/>
        <a:p>
          <a:r>
            <a:rPr lang="en-US" dirty="0"/>
            <a:t>Reinforcement</a:t>
          </a:r>
        </a:p>
      </dgm:t>
    </dgm:pt>
    <dgm:pt modelId="{303FB9EF-DDE3-CA49-B05B-287FF1F06D30}" type="parTrans" cxnId="{84EA3E31-67B2-1645-9FC9-F9ED93DFB8F9}">
      <dgm:prSet/>
      <dgm:spPr/>
      <dgm:t>
        <a:bodyPr/>
        <a:lstStyle/>
        <a:p>
          <a:endParaRPr lang="en-US"/>
        </a:p>
      </dgm:t>
    </dgm:pt>
    <dgm:pt modelId="{B6D80764-8F5B-DA42-B886-01AE128D5430}" type="sibTrans" cxnId="{84EA3E31-67B2-1645-9FC9-F9ED93DFB8F9}">
      <dgm:prSet/>
      <dgm:spPr/>
      <dgm:t>
        <a:bodyPr/>
        <a:lstStyle/>
        <a:p>
          <a:endParaRPr lang="en-US"/>
        </a:p>
      </dgm:t>
    </dgm:pt>
    <dgm:pt modelId="{D6B6E973-C21F-2F43-AF9F-7566560D930A}">
      <dgm:prSet phldrT="[Text]"/>
      <dgm:spPr/>
      <dgm:t>
        <a:bodyPr/>
        <a:lstStyle/>
        <a:p>
          <a:r>
            <a:rPr lang="en-US" dirty="0"/>
            <a:t>Cravings</a:t>
          </a:r>
        </a:p>
      </dgm:t>
    </dgm:pt>
    <dgm:pt modelId="{EA4A350B-FFFD-6F4F-973D-62C264107050}" type="parTrans" cxnId="{94C684A6-46E8-C445-BE5B-492E1A064DFD}">
      <dgm:prSet/>
      <dgm:spPr/>
      <dgm:t>
        <a:bodyPr/>
        <a:lstStyle/>
        <a:p>
          <a:endParaRPr lang="en-US"/>
        </a:p>
      </dgm:t>
    </dgm:pt>
    <dgm:pt modelId="{CF6EDA10-A9F0-6346-8E10-0DE405864DFB}" type="sibTrans" cxnId="{94C684A6-46E8-C445-BE5B-492E1A064DFD}">
      <dgm:prSet/>
      <dgm:spPr/>
      <dgm:t>
        <a:bodyPr/>
        <a:lstStyle/>
        <a:p>
          <a:endParaRPr lang="en-US"/>
        </a:p>
      </dgm:t>
    </dgm:pt>
    <dgm:pt modelId="{7D7D3B86-B737-6B48-A5E7-A04337EDCD6F}">
      <dgm:prSet phldrT="[Text]"/>
      <dgm:spPr/>
      <dgm:t>
        <a:bodyPr/>
        <a:lstStyle/>
        <a:p>
          <a:r>
            <a:rPr lang="en-US" dirty="0"/>
            <a:t>Brain Changes</a:t>
          </a:r>
        </a:p>
      </dgm:t>
    </dgm:pt>
    <dgm:pt modelId="{7D43282D-E30D-7D40-8DA0-B4AF3E2814BB}" type="parTrans" cxnId="{B09FD942-8D86-C744-9934-854C699BC14E}">
      <dgm:prSet/>
      <dgm:spPr/>
      <dgm:t>
        <a:bodyPr/>
        <a:lstStyle/>
        <a:p>
          <a:endParaRPr lang="en-US"/>
        </a:p>
      </dgm:t>
    </dgm:pt>
    <dgm:pt modelId="{2F63C682-CA3E-7A44-91BA-59475DD1C455}" type="sibTrans" cxnId="{B09FD942-8D86-C744-9934-854C699BC14E}">
      <dgm:prSet/>
      <dgm:spPr/>
      <dgm:t>
        <a:bodyPr/>
        <a:lstStyle/>
        <a:p>
          <a:endParaRPr lang="en-US"/>
        </a:p>
      </dgm:t>
    </dgm:pt>
    <dgm:pt modelId="{370EC10D-5256-674B-8969-471CDA9B3929}">
      <dgm:prSet phldrT="[Text]"/>
      <dgm:spPr/>
      <dgm:t>
        <a:bodyPr/>
        <a:lstStyle/>
        <a:p>
          <a:r>
            <a:rPr lang="en-US" dirty="0"/>
            <a:t>Tolerance &amp; Withdrawal</a:t>
          </a:r>
        </a:p>
      </dgm:t>
    </dgm:pt>
    <dgm:pt modelId="{A33B7D99-0DFD-D849-8EE2-10290D55EC16}" type="parTrans" cxnId="{6BFB8F29-7BFA-D047-940F-8D72E1A3AB82}">
      <dgm:prSet/>
      <dgm:spPr/>
      <dgm:t>
        <a:bodyPr/>
        <a:lstStyle/>
        <a:p>
          <a:endParaRPr lang="en-US"/>
        </a:p>
      </dgm:t>
    </dgm:pt>
    <dgm:pt modelId="{64441E09-0FB6-3B42-BAAC-BD819D5E00B7}" type="sibTrans" cxnId="{6BFB8F29-7BFA-D047-940F-8D72E1A3AB82}">
      <dgm:prSet/>
      <dgm:spPr/>
      <dgm:t>
        <a:bodyPr/>
        <a:lstStyle/>
        <a:p>
          <a:endParaRPr lang="en-US"/>
        </a:p>
      </dgm:t>
    </dgm:pt>
    <dgm:pt modelId="{D77A30E8-E4FF-734C-958C-6900E059144E}">
      <dgm:prSet phldrT="[Text]"/>
      <dgm:spPr/>
      <dgm:t>
        <a:bodyPr/>
        <a:lstStyle/>
        <a:p>
          <a:r>
            <a:rPr lang="en-US" dirty="0"/>
            <a:t>Motives, Expectancies, etc.</a:t>
          </a:r>
        </a:p>
      </dgm:t>
    </dgm:pt>
    <dgm:pt modelId="{65EE8EAD-A912-6B4D-AF20-5C902F6B000A}" type="parTrans" cxnId="{6343C6D8-451E-E84C-8462-2EC357C21C2A}">
      <dgm:prSet/>
      <dgm:spPr/>
      <dgm:t>
        <a:bodyPr/>
        <a:lstStyle/>
        <a:p>
          <a:endParaRPr lang="en-US"/>
        </a:p>
      </dgm:t>
    </dgm:pt>
    <dgm:pt modelId="{B315D4A8-37E4-FA4A-A8DD-904459702162}" type="sibTrans" cxnId="{6343C6D8-451E-E84C-8462-2EC357C21C2A}">
      <dgm:prSet/>
      <dgm:spPr/>
      <dgm:t>
        <a:bodyPr/>
        <a:lstStyle/>
        <a:p>
          <a:endParaRPr lang="en-US"/>
        </a:p>
      </dgm:t>
    </dgm:pt>
    <dgm:pt modelId="{0F2D3AB7-898C-3243-8A98-254E77B2965C}">
      <dgm:prSet/>
      <dgm:spPr/>
      <dgm:t>
        <a:bodyPr/>
        <a:lstStyle/>
        <a:p>
          <a:r>
            <a:rPr lang="en-US" dirty="0"/>
            <a:t>Peers, Family, &amp; Culture</a:t>
          </a:r>
        </a:p>
      </dgm:t>
    </dgm:pt>
    <dgm:pt modelId="{A7D67029-D508-6042-AE77-4BFA79C5EB46}" type="parTrans" cxnId="{5B8F29A9-5702-694C-B9AE-0C2E52F1D127}">
      <dgm:prSet/>
      <dgm:spPr/>
      <dgm:t>
        <a:bodyPr/>
        <a:lstStyle/>
        <a:p>
          <a:endParaRPr lang="en-US"/>
        </a:p>
      </dgm:t>
    </dgm:pt>
    <dgm:pt modelId="{9A540551-E559-3B49-9BB6-449140605B55}" type="sibTrans" cxnId="{5B8F29A9-5702-694C-B9AE-0C2E52F1D127}">
      <dgm:prSet/>
      <dgm:spPr/>
      <dgm:t>
        <a:bodyPr/>
        <a:lstStyle/>
        <a:p>
          <a:endParaRPr lang="en-US"/>
        </a:p>
      </dgm:t>
    </dgm:pt>
    <dgm:pt modelId="{98A87446-FB2C-B748-A261-6E47ED8C996E}" type="pres">
      <dgm:prSet presAssocID="{59D5A1AF-ED66-7F43-83EB-B74D60083176}" presName="linear" presStyleCnt="0">
        <dgm:presLayoutVars>
          <dgm:animLvl val="lvl"/>
          <dgm:resizeHandles val="exact"/>
        </dgm:presLayoutVars>
      </dgm:prSet>
      <dgm:spPr/>
    </dgm:pt>
    <dgm:pt modelId="{E7E4CD30-1BA3-934E-A1D5-6FCB8179A7A7}" type="pres">
      <dgm:prSet presAssocID="{828CE7F0-DC57-2448-AFCC-1EBC9DF7D84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413AF45-9CA1-D342-ACA1-AA059E10147A}" type="pres">
      <dgm:prSet presAssocID="{B6D80764-8F5B-DA42-B886-01AE128D5430}" presName="spacer" presStyleCnt="0"/>
      <dgm:spPr/>
    </dgm:pt>
    <dgm:pt modelId="{A8F1A7CE-62AF-7744-86C0-B348A4768AB2}" type="pres">
      <dgm:prSet presAssocID="{D6B6E973-C21F-2F43-AF9F-7566560D930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1E1EA81-FF50-CD44-BFCC-D37EA81DEFA4}" type="pres">
      <dgm:prSet presAssocID="{CF6EDA10-A9F0-6346-8E10-0DE405864DFB}" presName="spacer" presStyleCnt="0"/>
      <dgm:spPr/>
    </dgm:pt>
    <dgm:pt modelId="{46BCC139-8DF9-964C-8952-B944A17CF45A}" type="pres">
      <dgm:prSet presAssocID="{7D7D3B86-B737-6B48-A5E7-A04337EDCD6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329A429-6E3C-324B-9998-C29F249D9465}" type="pres">
      <dgm:prSet presAssocID="{2F63C682-CA3E-7A44-91BA-59475DD1C455}" presName="spacer" presStyleCnt="0"/>
      <dgm:spPr/>
    </dgm:pt>
    <dgm:pt modelId="{6FB15709-837E-9342-82DF-BA84CF514BF3}" type="pres">
      <dgm:prSet presAssocID="{370EC10D-5256-674B-8969-471CDA9B392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1A42FCB-D6F5-CF46-8C01-8E3811793D79}" type="pres">
      <dgm:prSet presAssocID="{64441E09-0FB6-3B42-BAAC-BD819D5E00B7}" presName="spacer" presStyleCnt="0"/>
      <dgm:spPr/>
    </dgm:pt>
    <dgm:pt modelId="{7C899057-921E-DD41-B76E-0F8A803CACA7}" type="pres">
      <dgm:prSet presAssocID="{D77A30E8-E4FF-734C-958C-6900E059144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77B938B-ED51-6743-995C-90AE86AE335E}" type="pres">
      <dgm:prSet presAssocID="{B315D4A8-37E4-FA4A-A8DD-904459702162}" presName="spacer" presStyleCnt="0"/>
      <dgm:spPr/>
    </dgm:pt>
    <dgm:pt modelId="{701F8976-5FA5-9740-93E8-1490DD88B7D0}" type="pres">
      <dgm:prSet presAssocID="{0F2D3AB7-898C-3243-8A98-254E77B2965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2A98124-8AA0-F841-9F28-159A3CF6D9D5}" type="presOf" srcId="{0F2D3AB7-898C-3243-8A98-254E77B2965C}" destId="{701F8976-5FA5-9740-93E8-1490DD88B7D0}" srcOrd="0" destOrd="0" presId="urn:microsoft.com/office/officeart/2005/8/layout/vList2"/>
    <dgm:cxn modelId="{6BFB8F29-7BFA-D047-940F-8D72E1A3AB82}" srcId="{59D5A1AF-ED66-7F43-83EB-B74D60083176}" destId="{370EC10D-5256-674B-8969-471CDA9B3929}" srcOrd="3" destOrd="0" parTransId="{A33B7D99-0DFD-D849-8EE2-10290D55EC16}" sibTransId="{64441E09-0FB6-3B42-BAAC-BD819D5E00B7}"/>
    <dgm:cxn modelId="{84EA3E31-67B2-1645-9FC9-F9ED93DFB8F9}" srcId="{59D5A1AF-ED66-7F43-83EB-B74D60083176}" destId="{828CE7F0-DC57-2448-AFCC-1EBC9DF7D84C}" srcOrd="0" destOrd="0" parTransId="{303FB9EF-DDE3-CA49-B05B-287FF1F06D30}" sibTransId="{B6D80764-8F5B-DA42-B886-01AE128D5430}"/>
    <dgm:cxn modelId="{B09FD942-8D86-C744-9934-854C699BC14E}" srcId="{59D5A1AF-ED66-7F43-83EB-B74D60083176}" destId="{7D7D3B86-B737-6B48-A5E7-A04337EDCD6F}" srcOrd="2" destOrd="0" parTransId="{7D43282D-E30D-7D40-8DA0-B4AF3E2814BB}" sibTransId="{2F63C682-CA3E-7A44-91BA-59475DD1C455}"/>
    <dgm:cxn modelId="{94C684A6-46E8-C445-BE5B-492E1A064DFD}" srcId="{59D5A1AF-ED66-7F43-83EB-B74D60083176}" destId="{D6B6E973-C21F-2F43-AF9F-7566560D930A}" srcOrd="1" destOrd="0" parTransId="{EA4A350B-FFFD-6F4F-973D-62C264107050}" sibTransId="{CF6EDA10-A9F0-6346-8E10-0DE405864DFB}"/>
    <dgm:cxn modelId="{5B8F29A9-5702-694C-B9AE-0C2E52F1D127}" srcId="{59D5A1AF-ED66-7F43-83EB-B74D60083176}" destId="{0F2D3AB7-898C-3243-8A98-254E77B2965C}" srcOrd="5" destOrd="0" parTransId="{A7D67029-D508-6042-AE77-4BFA79C5EB46}" sibTransId="{9A540551-E559-3B49-9BB6-449140605B55}"/>
    <dgm:cxn modelId="{F7ECD1AD-A4CB-8D41-9D08-6DD3B30DACB0}" type="presOf" srcId="{D77A30E8-E4FF-734C-958C-6900E059144E}" destId="{7C899057-921E-DD41-B76E-0F8A803CACA7}" srcOrd="0" destOrd="0" presId="urn:microsoft.com/office/officeart/2005/8/layout/vList2"/>
    <dgm:cxn modelId="{C83187C8-1792-894F-B697-1E2C5DA33490}" type="presOf" srcId="{370EC10D-5256-674B-8969-471CDA9B3929}" destId="{6FB15709-837E-9342-82DF-BA84CF514BF3}" srcOrd="0" destOrd="0" presId="urn:microsoft.com/office/officeart/2005/8/layout/vList2"/>
    <dgm:cxn modelId="{4CDE37CB-3009-EB46-BCCE-63E76A8944BF}" type="presOf" srcId="{D6B6E973-C21F-2F43-AF9F-7566560D930A}" destId="{A8F1A7CE-62AF-7744-86C0-B348A4768AB2}" srcOrd="0" destOrd="0" presId="urn:microsoft.com/office/officeart/2005/8/layout/vList2"/>
    <dgm:cxn modelId="{BF3883D3-1553-C24C-A982-3C21B68EDEF7}" type="presOf" srcId="{828CE7F0-DC57-2448-AFCC-1EBC9DF7D84C}" destId="{E7E4CD30-1BA3-934E-A1D5-6FCB8179A7A7}" srcOrd="0" destOrd="0" presId="urn:microsoft.com/office/officeart/2005/8/layout/vList2"/>
    <dgm:cxn modelId="{5E3931D6-56EF-4D4E-8DE7-6CB772BFADC5}" type="presOf" srcId="{59D5A1AF-ED66-7F43-83EB-B74D60083176}" destId="{98A87446-FB2C-B748-A261-6E47ED8C996E}" srcOrd="0" destOrd="0" presId="urn:microsoft.com/office/officeart/2005/8/layout/vList2"/>
    <dgm:cxn modelId="{6343C6D8-451E-E84C-8462-2EC357C21C2A}" srcId="{59D5A1AF-ED66-7F43-83EB-B74D60083176}" destId="{D77A30E8-E4FF-734C-958C-6900E059144E}" srcOrd="4" destOrd="0" parTransId="{65EE8EAD-A912-6B4D-AF20-5C902F6B000A}" sibTransId="{B315D4A8-37E4-FA4A-A8DD-904459702162}"/>
    <dgm:cxn modelId="{2AD120E9-10AB-E843-9754-716B999A5149}" type="presOf" srcId="{7D7D3B86-B737-6B48-A5E7-A04337EDCD6F}" destId="{46BCC139-8DF9-964C-8952-B944A17CF45A}" srcOrd="0" destOrd="0" presId="urn:microsoft.com/office/officeart/2005/8/layout/vList2"/>
    <dgm:cxn modelId="{A9B75E96-5A00-9948-89D4-7530E4541488}" type="presParOf" srcId="{98A87446-FB2C-B748-A261-6E47ED8C996E}" destId="{E7E4CD30-1BA3-934E-A1D5-6FCB8179A7A7}" srcOrd="0" destOrd="0" presId="urn:microsoft.com/office/officeart/2005/8/layout/vList2"/>
    <dgm:cxn modelId="{47CB673F-1BF0-D447-B411-7008FBFC3117}" type="presParOf" srcId="{98A87446-FB2C-B748-A261-6E47ED8C996E}" destId="{4413AF45-9CA1-D342-ACA1-AA059E10147A}" srcOrd="1" destOrd="0" presId="urn:microsoft.com/office/officeart/2005/8/layout/vList2"/>
    <dgm:cxn modelId="{5CF7C382-4A38-9940-A983-DA4FD20B7C70}" type="presParOf" srcId="{98A87446-FB2C-B748-A261-6E47ED8C996E}" destId="{A8F1A7CE-62AF-7744-86C0-B348A4768AB2}" srcOrd="2" destOrd="0" presId="urn:microsoft.com/office/officeart/2005/8/layout/vList2"/>
    <dgm:cxn modelId="{8CC7EEE1-8F55-1741-BBFE-D2E0890D9156}" type="presParOf" srcId="{98A87446-FB2C-B748-A261-6E47ED8C996E}" destId="{11E1EA81-FF50-CD44-BFCC-D37EA81DEFA4}" srcOrd="3" destOrd="0" presId="urn:microsoft.com/office/officeart/2005/8/layout/vList2"/>
    <dgm:cxn modelId="{E7C8E842-6019-1F4F-A34F-4DAB451B1268}" type="presParOf" srcId="{98A87446-FB2C-B748-A261-6E47ED8C996E}" destId="{46BCC139-8DF9-964C-8952-B944A17CF45A}" srcOrd="4" destOrd="0" presId="urn:microsoft.com/office/officeart/2005/8/layout/vList2"/>
    <dgm:cxn modelId="{C5352C38-DCFA-BF46-A3AA-EBC2C7F6ADAE}" type="presParOf" srcId="{98A87446-FB2C-B748-A261-6E47ED8C996E}" destId="{C329A429-6E3C-324B-9998-C29F249D9465}" srcOrd="5" destOrd="0" presId="urn:microsoft.com/office/officeart/2005/8/layout/vList2"/>
    <dgm:cxn modelId="{79C36C2A-9C85-034E-9282-DE5FF4EE368D}" type="presParOf" srcId="{98A87446-FB2C-B748-A261-6E47ED8C996E}" destId="{6FB15709-837E-9342-82DF-BA84CF514BF3}" srcOrd="6" destOrd="0" presId="urn:microsoft.com/office/officeart/2005/8/layout/vList2"/>
    <dgm:cxn modelId="{53CB80CF-8BF7-8948-8AEF-3E97DC3AD7B2}" type="presParOf" srcId="{98A87446-FB2C-B748-A261-6E47ED8C996E}" destId="{F1A42FCB-D6F5-CF46-8C01-8E3811793D79}" srcOrd="7" destOrd="0" presId="urn:microsoft.com/office/officeart/2005/8/layout/vList2"/>
    <dgm:cxn modelId="{5D77C41B-95CB-2641-A4FC-AA111E9DA2CD}" type="presParOf" srcId="{98A87446-FB2C-B748-A261-6E47ED8C996E}" destId="{7C899057-921E-DD41-B76E-0F8A803CACA7}" srcOrd="8" destOrd="0" presId="urn:microsoft.com/office/officeart/2005/8/layout/vList2"/>
    <dgm:cxn modelId="{C85C5AB3-0F78-024C-8D57-220C35BB4387}" type="presParOf" srcId="{98A87446-FB2C-B748-A261-6E47ED8C996E}" destId="{A77B938B-ED51-6743-995C-90AE86AE335E}" srcOrd="9" destOrd="0" presId="urn:microsoft.com/office/officeart/2005/8/layout/vList2"/>
    <dgm:cxn modelId="{DB584C83-C64C-2D4A-A89C-730B4A363F87}" type="presParOf" srcId="{98A87446-FB2C-B748-A261-6E47ED8C996E}" destId="{701F8976-5FA5-9740-93E8-1490DD88B7D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9103AB-463E-A742-9DC7-CFE1ACB23717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D31A782A-581B-6F45-BF13-3D3762B6E549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Partial</a:t>
          </a:r>
        </a:p>
      </dgm:t>
    </dgm:pt>
    <dgm:pt modelId="{DF481317-B2DC-4F48-9807-D44AB2CB08D7}" type="parTrans" cxnId="{CD1C6074-57D6-3D4D-86A0-75D50F6267AB}">
      <dgm:prSet/>
      <dgm:spPr/>
      <dgm:t>
        <a:bodyPr/>
        <a:lstStyle/>
        <a:p>
          <a:endParaRPr lang="en-US"/>
        </a:p>
      </dgm:t>
    </dgm:pt>
    <dgm:pt modelId="{7C86E3A3-F27D-5447-9975-234AA0849264}" type="sibTrans" cxnId="{CD1C6074-57D6-3D4D-86A0-75D50F6267AB}">
      <dgm:prSet/>
      <dgm:spPr/>
      <dgm:t>
        <a:bodyPr/>
        <a:lstStyle/>
        <a:p>
          <a:endParaRPr lang="en-US"/>
        </a:p>
      </dgm:t>
    </dgm:pt>
    <dgm:pt modelId="{30DE9EFF-F7F7-EB48-81D5-421209286502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Stops</a:t>
          </a:r>
        </a:p>
      </dgm:t>
    </dgm:pt>
    <dgm:pt modelId="{947629FA-E681-0147-9748-34E79501A393}" type="parTrans" cxnId="{F89D325E-5CEB-D34F-BE52-C4489B29A0D2}">
      <dgm:prSet/>
      <dgm:spPr/>
      <dgm:t>
        <a:bodyPr/>
        <a:lstStyle/>
        <a:p>
          <a:endParaRPr lang="en-US"/>
        </a:p>
      </dgm:t>
    </dgm:pt>
    <dgm:pt modelId="{2586655F-2486-9746-8276-3AD37B64036E}" type="sibTrans" cxnId="{F89D325E-5CEB-D34F-BE52-C4489B29A0D2}">
      <dgm:prSet/>
      <dgm:spPr/>
      <dgm:t>
        <a:bodyPr/>
        <a:lstStyle/>
        <a:p>
          <a:endParaRPr lang="en-US"/>
        </a:p>
      </dgm:t>
    </dgm:pt>
    <dgm:pt modelId="{AE4DEC1C-0C17-4546-9010-EF6B9A508573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Long-term behavior</a:t>
          </a:r>
        </a:p>
      </dgm:t>
    </dgm:pt>
    <dgm:pt modelId="{491697B7-F59F-054D-993A-CD89208197EF}" type="parTrans" cxnId="{8862F2AF-4623-9045-97A0-542BCECCAF64}">
      <dgm:prSet/>
      <dgm:spPr/>
      <dgm:t>
        <a:bodyPr/>
        <a:lstStyle/>
        <a:p>
          <a:endParaRPr lang="en-US"/>
        </a:p>
      </dgm:t>
    </dgm:pt>
    <dgm:pt modelId="{FD38B05D-445C-0841-9546-80221AB57678}" type="sibTrans" cxnId="{8862F2AF-4623-9045-97A0-542BCECCAF64}">
      <dgm:prSet/>
      <dgm:spPr/>
      <dgm:t>
        <a:bodyPr/>
        <a:lstStyle/>
        <a:p>
          <a:endParaRPr lang="en-US"/>
        </a:p>
      </dgm:t>
    </dgm:pt>
    <dgm:pt modelId="{CBD2DD7E-3156-DB4E-8794-A6F42000DCD2}" type="pres">
      <dgm:prSet presAssocID="{B29103AB-463E-A742-9DC7-CFE1ACB23717}" presName="Name0" presStyleCnt="0">
        <dgm:presLayoutVars>
          <dgm:dir/>
          <dgm:resizeHandles val="exact"/>
        </dgm:presLayoutVars>
      </dgm:prSet>
      <dgm:spPr/>
    </dgm:pt>
    <dgm:pt modelId="{92276DCC-A8AB-B34E-91DD-33A8E1B9DC86}" type="pres">
      <dgm:prSet presAssocID="{D31A782A-581B-6F45-BF13-3D3762B6E549}" presName="node" presStyleLbl="node1" presStyleIdx="0" presStyleCnt="3">
        <dgm:presLayoutVars>
          <dgm:bulletEnabled val="1"/>
        </dgm:presLayoutVars>
      </dgm:prSet>
      <dgm:spPr/>
    </dgm:pt>
    <dgm:pt modelId="{4018A1A5-2644-0449-9127-588582339387}" type="pres">
      <dgm:prSet presAssocID="{7C86E3A3-F27D-5447-9975-234AA0849264}" presName="sibTrans" presStyleLbl="sibTrans2D1" presStyleIdx="0" presStyleCnt="2"/>
      <dgm:spPr/>
    </dgm:pt>
    <dgm:pt modelId="{B9DAAB1F-6709-B242-9F32-A8FC65E35E6D}" type="pres">
      <dgm:prSet presAssocID="{7C86E3A3-F27D-5447-9975-234AA0849264}" presName="connectorText" presStyleLbl="sibTrans2D1" presStyleIdx="0" presStyleCnt="2"/>
      <dgm:spPr/>
    </dgm:pt>
    <dgm:pt modelId="{B81B0D57-2165-9144-AC00-91A7735A8B78}" type="pres">
      <dgm:prSet presAssocID="{30DE9EFF-F7F7-EB48-81D5-421209286502}" presName="node" presStyleLbl="node1" presStyleIdx="1" presStyleCnt="3">
        <dgm:presLayoutVars>
          <dgm:bulletEnabled val="1"/>
        </dgm:presLayoutVars>
      </dgm:prSet>
      <dgm:spPr/>
    </dgm:pt>
    <dgm:pt modelId="{C734F263-F647-8D47-8858-869B917A7C4D}" type="pres">
      <dgm:prSet presAssocID="{2586655F-2486-9746-8276-3AD37B64036E}" presName="sibTrans" presStyleLbl="sibTrans2D1" presStyleIdx="1" presStyleCnt="2"/>
      <dgm:spPr/>
    </dgm:pt>
    <dgm:pt modelId="{5A64F28A-C76F-8C4C-8A6B-2012C6461AA6}" type="pres">
      <dgm:prSet presAssocID="{2586655F-2486-9746-8276-3AD37B64036E}" presName="connectorText" presStyleLbl="sibTrans2D1" presStyleIdx="1" presStyleCnt="2"/>
      <dgm:spPr/>
    </dgm:pt>
    <dgm:pt modelId="{C33241DF-6860-AD43-AC2E-8DC485922551}" type="pres">
      <dgm:prSet presAssocID="{AE4DEC1C-0C17-4546-9010-EF6B9A508573}" presName="node" presStyleLbl="node1" presStyleIdx="2" presStyleCnt="3">
        <dgm:presLayoutVars>
          <dgm:bulletEnabled val="1"/>
        </dgm:presLayoutVars>
      </dgm:prSet>
      <dgm:spPr/>
    </dgm:pt>
  </dgm:ptLst>
  <dgm:cxnLst>
    <dgm:cxn modelId="{EAAE260B-AB12-AB47-AC03-42BAA1759F0B}" type="presOf" srcId="{B29103AB-463E-A742-9DC7-CFE1ACB23717}" destId="{CBD2DD7E-3156-DB4E-8794-A6F42000DCD2}" srcOrd="0" destOrd="0" presId="urn:microsoft.com/office/officeart/2005/8/layout/process1"/>
    <dgm:cxn modelId="{1B5D3E2F-006A-EA4A-94BF-224F4A3D16DF}" type="presOf" srcId="{7C86E3A3-F27D-5447-9975-234AA0849264}" destId="{B9DAAB1F-6709-B242-9F32-A8FC65E35E6D}" srcOrd="1" destOrd="0" presId="urn:microsoft.com/office/officeart/2005/8/layout/process1"/>
    <dgm:cxn modelId="{2E2B2D45-CCE7-E545-897A-E15B5969E211}" type="presOf" srcId="{7C86E3A3-F27D-5447-9975-234AA0849264}" destId="{4018A1A5-2644-0449-9127-588582339387}" srcOrd="0" destOrd="0" presId="urn:microsoft.com/office/officeart/2005/8/layout/process1"/>
    <dgm:cxn modelId="{DCA3E34B-1401-B24D-BFB3-D100E6F625F1}" type="presOf" srcId="{30DE9EFF-F7F7-EB48-81D5-421209286502}" destId="{B81B0D57-2165-9144-AC00-91A7735A8B78}" srcOrd="0" destOrd="0" presId="urn:microsoft.com/office/officeart/2005/8/layout/process1"/>
    <dgm:cxn modelId="{4F3F4654-5074-F04E-92A8-7608838DC84D}" type="presOf" srcId="{2586655F-2486-9746-8276-3AD37B64036E}" destId="{C734F263-F647-8D47-8858-869B917A7C4D}" srcOrd="0" destOrd="0" presId="urn:microsoft.com/office/officeart/2005/8/layout/process1"/>
    <dgm:cxn modelId="{F89D325E-5CEB-D34F-BE52-C4489B29A0D2}" srcId="{B29103AB-463E-A742-9DC7-CFE1ACB23717}" destId="{30DE9EFF-F7F7-EB48-81D5-421209286502}" srcOrd="1" destOrd="0" parTransId="{947629FA-E681-0147-9748-34E79501A393}" sibTransId="{2586655F-2486-9746-8276-3AD37B64036E}"/>
    <dgm:cxn modelId="{61163E65-3D09-6745-A2A1-1B8CC7CD3506}" type="presOf" srcId="{AE4DEC1C-0C17-4546-9010-EF6B9A508573}" destId="{C33241DF-6860-AD43-AC2E-8DC485922551}" srcOrd="0" destOrd="0" presId="urn:microsoft.com/office/officeart/2005/8/layout/process1"/>
    <dgm:cxn modelId="{73B19072-A09D-1C4E-BE02-34DA5AEF6484}" type="presOf" srcId="{D31A782A-581B-6F45-BF13-3D3762B6E549}" destId="{92276DCC-A8AB-B34E-91DD-33A8E1B9DC86}" srcOrd="0" destOrd="0" presId="urn:microsoft.com/office/officeart/2005/8/layout/process1"/>
    <dgm:cxn modelId="{CD1C6074-57D6-3D4D-86A0-75D50F6267AB}" srcId="{B29103AB-463E-A742-9DC7-CFE1ACB23717}" destId="{D31A782A-581B-6F45-BF13-3D3762B6E549}" srcOrd="0" destOrd="0" parTransId="{DF481317-B2DC-4F48-9807-D44AB2CB08D7}" sibTransId="{7C86E3A3-F27D-5447-9975-234AA0849264}"/>
    <dgm:cxn modelId="{CB320291-596B-954B-9F7F-D917365E8E10}" type="presOf" srcId="{2586655F-2486-9746-8276-3AD37B64036E}" destId="{5A64F28A-C76F-8C4C-8A6B-2012C6461AA6}" srcOrd="1" destOrd="0" presId="urn:microsoft.com/office/officeart/2005/8/layout/process1"/>
    <dgm:cxn modelId="{8862F2AF-4623-9045-97A0-542BCECCAF64}" srcId="{B29103AB-463E-A742-9DC7-CFE1ACB23717}" destId="{AE4DEC1C-0C17-4546-9010-EF6B9A508573}" srcOrd="2" destOrd="0" parTransId="{491697B7-F59F-054D-993A-CD89208197EF}" sibTransId="{FD38B05D-445C-0841-9546-80221AB57678}"/>
    <dgm:cxn modelId="{F581C613-8293-1C4E-8500-D797AED6B364}" type="presParOf" srcId="{CBD2DD7E-3156-DB4E-8794-A6F42000DCD2}" destId="{92276DCC-A8AB-B34E-91DD-33A8E1B9DC86}" srcOrd="0" destOrd="0" presId="urn:microsoft.com/office/officeart/2005/8/layout/process1"/>
    <dgm:cxn modelId="{FF0668B0-1446-124E-8A1A-775192D4D114}" type="presParOf" srcId="{CBD2DD7E-3156-DB4E-8794-A6F42000DCD2}" destId="{4018A1A5-2644-0449-9127-588582339387}" srcOrd="1" destOrd="0" presId="urn:microsoft.com/office/officeart/2005/8/layout/process1"/>
    <dgm:cxn modelId="{E8C291EA-A1CA-4841-8F92-48A928812512}" type="presParOf" srcId="{4018A1A5-2644-0449-9127-588582339387}" destId="{B9DAAB1F-6709-B242-9F32-A8FC65E35E6D}" srcOrd="0" destOrd="0" presId="urn:microsoft.com/office/officeart/2005/8/layout/process1"/>
    <dgm:cxn modelId="{18132392-EA21-AE40-945E-8D8B723DCEB6}" type="presParOf" srcId="{CBD2DD7E-3156-DB4E-8794-A6F42000DCD2}" destId="{B81B0D57-2165-9144-AC00-91A7735A8B78}" srcOrd="2" destOrd="0" presId="urn:microsoft.com/office/officeart/2005/8/layout/process1"/>
    <dgm:cxn modelId="{4A729116-6685-B544-89FE-63AE85BB9676}" type="presParOf" srcId="{CBD2DD7E-3156-DB4E-8794-A6F42000DCD2}" destId="{C734F263-F647-8D47-8858-869B917A7C4D}" srcOrd="3" destOrd="0" presId="urn:microsoft.com/office/officeart/2005/8/layout/process1"/>
    <dgm:cxn modelId="{ACC29EB5-13B4-D64C-A25E-CBD24A4D1A95}" type="presParOf" srcId="{C734F263-F647-8D47-8858-869B917A7C4D}" destId="{5A64F28A-C76F-8C4C-8A6B-2012C6461AA6}" srcOrd="0" destOrd="0" presId="urn:microsoft.com/office/officeart/2005/8/layout/process1"/>
    <dgm:cxn modelId="{2EAEB759-2969-2442-AAF6-A89E30EFA87C}" type="presParOf" srcId="{CBD2DD7E-3156-DB4E-8794-A6F42000DCD2}" destId="{C33241DF-6860-AD43-AC2E-8DC48592255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9103AB-463E-A742-9DC7-CFE1ACB23717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D31A782A-581B-6F45-BF13-3D3762B6E549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Continuous</a:t>
          </a:r>
        </a:p>
      </dgm:t>
    </dgm:pt>
    <dgm:pt modelId="{DF481317-B2DC-4F48-9807-D44AB2CB08D7}" type="parTrans" cxnId="{CD1C6074-57D6-3D4D-86A0-75D50F6267AB}">
      <dgm:prSet/>
      <dgm:spPr/>
      <dgm:t>
        <a:bodyPr/>
        <a:lstStyle/>
        <a:p>
          <a:endParaRPr lang="en-US"/>
        </a:p>
      </dgm:t>
    </dgm:pt>
    <dgm:pt modelId="{7C86E3A3-F27D-5447-9975-234AA0849264}" type="sibTrans" cxnId="{CD1C6074-57D6-3D4D-86A0-75D50F6267AB}">
      <dgm:prSet/>
      <dgm:spPr/>
      <dgm:t>
        <a:bodyPr/>
        <a:lstStyle/>
        <a:p>
          <a:endParaRPr lang="en-US"/>
        </a:p>
      </dgm:t>
    </dgm:pt>
    <dgm:pt modelId="{30DE9EFF-F7F7-EB48-81D5-421209286502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Stops</a:t>
          </a:r>
        </a:p>
      </dgm:t>
    </dgm:pt>
    <dgm:pt modelId="{947629FA-E681-0147-9748-34E79501A393}" type="parTrans" cxnId="{F89D325E-5CEB-D34F-BE52-C4489B29A0D2}">
      <dgm:prSet/>
      <dgm:spPr/>
      <dgm:t>
        <a:bodyPr/>
        <a:lstStyle/>
        <a:p>
          <a:endParaRPr lang="en-US"/>
        </a:p>
      </dgm:t>
    </dgm:pt>
    <dgm:pt modelId="{2586655F-2486-9746-8276-3AD37B64036E}" type="sibTrans" cxnId="{F89D325E-5CEB-D34F-BE52-C4489B29A0D2}">
      <dgm:prSet/>
      <dgm:spPr/>
      <dgm:t>
        <a:bodyPr/>
        <a:lstStyle/>
        <a:p>
          <a:endParaRPr lang="en-US"/>
        </a:p>
      </dgm:t>
    </dgm:pt>
    <dgm:pt modelId="{AE4DEC1C-0C17-4546-9010-EF6B9A508573}">
      <dgm:prSet phldrT="[Text]"/>
      <dgm:spPr/>
      <dgm:t>
        <a:bodyPr/>
        <a:lstStyle/>
        <a:p>
          <a:r>
            <a:rPr lang="en-US" dirty="0"/>
            <a:t>Short-term behavior</a:t>
          </a:r>
        </a:p>
      </dgm:t>
    </dgm:pt>
    <dgm:pt modelId="{491697B7-F59F-054D-993A-CD89208197EF}" type="parTrans" cxnId="{8862F2AF-4623-9045-97A0-542BCECCAF64}">
      <dgm:prSet/>
      <dgm:spPr/>
      <dgm:t>
        <a:bodyPr/>
        <a:lstStyle/>
        <a:p>
          <a:endParaRPr lang="en-US"/>
        </a:p>
      </dgm:t>
    </dgm:pt>
    <dgm:pt modelId="{FD38B05D-445C-0841-9546-80221AB57678}" type="sibTrans" cxnId="{8862F2AF-4623-9045-97A0-542BCECCAF64}">
      <dgm:prSet/>
      <dgm:spPr/>
      <dgm:t>
        <a:bodyPr/>
        <a:lstStyle/>
        <a:p>
          <a:endParaRPr lang="en-US"/>
        </a:p>
      </dgm:t>
    </dgm:pt>
    <dgm:pt modelId="{CBD2DD7E-3156-DB4E-8794-A6F42000DCD2}" type="pres">
      <dgm:prSet presAssocID="{B29103AB-463E-A742-9DC7-CFE1ACB23717}" presName="Name0" presStyleCnt="0">
        <dgm:presLayoutVars>
          <dgm:dir/>
          <dgm:resizeHandles val="exact"/>
        </dgm:presLayoutVars>
      </dgm:prSet>
      <dgm:spPr/>
    </dgm:pt>
    <dgm:pt modelId="{92276DCC-A8AB-B34E-91DD-33A8E1B9DC86}" type="pres">
      <dgm:prSet presAssocID="{D31A782A-581B-6F45-BF13-3D3762B6E549}" presName="node" presStyleLbl="node1" presStyleIdx="0" presStyleCnt="3">
        <dgm:presLayoutVars>
          <dgm:bulletEnabled val="1"/>
        </dgm:presLayoutVars>
      </dgm:prSet>
      <dgm:spPr/>
    </dgm:pt>
    <dgm:pt modelId="{4018A1A5-2644-0449-9127-588582339387}" type="pres">
      <dgm:prSet presAssocID="{7C86E3A3-F27D-5447-9975-234AA0849264}" presName="sibTrans" presStyleLbl="sibTrans2D1" presStyleIdx="0" presStyleCnt="2"/>
      <dgm:spPr/>
    </dgm:pt>
    <dgm:pt modelId="{B9DAAB1F-6709-B242-9F32-A8FC65E35E6D}" type="pres">
      <dgm:prSet presAssocID="{7C86E3A3-F27D-5447-9975-234AA0849264}" presName="connectorText" presStyleLbl="sibTrans2D1" presStyleIdx="0" presStyleCnt="2"/>
      <dgm:spPr/>
    </dgm:pt>
    <dgm:pt modelId="{B81B0D57-2165-9144-AC00-91A7735A8B78}" type="pres">
      <dgm:prSet presAssocID="{30DE9EFF-F7F7-EB48-81D5-421209286502}" presName="node" presStyleLbl="node1" presStyleIdx="1" presStyleCnt="3">
        <dgm:presLayoutVars>
          <dgm:bulletEnabled val="1"/>
        </dgm:presLayoutVars>
      </dgm:prSet>
      <dgm:spPr/>
    </dgm:pt>
    <dgm:pt modelId="{C734F263-F647-8D47-8858-869B917A7C4D}" type="pres">
      <dgm:prSet presAssocID="{2586655F-2486-9746-8276-3AD37B64036E}" presName="sibTrans" presStyleLbl="sibTrans2D1" presStyleIdx="1" presStyleCnt="2"/>
      <dgm:spPr/>
    </dgm:pt>
    <dgm:pt modelId="{5A64F28A-C76F-8C4C-8A6B-2012C6461AA6}" type="pres">
      <dgm:prSet presAssocID="{2586655F-2486-9746-8276-3AD37B64036E}" presName="connectorText" presStyleLbl="sibTrans2D1" presStyleIdx="1" presStyleCnt="2"/>
      <dgm:spPr/>
    </dgm:pt>
    <dgm:pt modelId="{C33241DF-6860-AD43-AC2E-8DC485922551}" type="pres">
      <dgm:prSet presAssocID="{AE4DEC1C-0C17-4546-9010-EF6B9A508573}" presName="node" presStyleLbl="node1" presStyleIdx="2" presStyleCnt="3">
        <dgm:presLayoutVars>
          <dgm:bulletEnabled val="1"/>
        </dgm:presLayoutVars>
      </dgm:prSet>
      <dgm:spPr/>
    </dgm:pt>
  </dgm:ptLst>
  <dgm:cxnLst>
    <dgm:cxn modelId="{EAAE260B-AB12-AB47-AC03-42BAA1759F0B}" type="presOf" srcId="{B29103AB-463E-A742-9DC7-CFE1ACB23717}" destId="{CBD2DD7E-3156-DB4E-8794-A6F42000DCD2}" srcOrd="0" destOrd="0" presId="urn:microsoft.com/office/officeart/2005/8/layout/process1"/>
    <dgm:cxn modelId="{1B5D3E2F-006A-EA4A-94BF-224F4A3D16DF}" type="presOf" srcId="{7C86E3A3-F27D-5447-9975-234AA0849264}" destId="{B9DAAB1F-6709-B242-9F32-A8FC65E35E6D}" srcOrd="1" destOrd="0" presId="urn:microsoft.com/office/officeart/2005/8/layout/process1"/>
    <dgm:cxn modelId="{2E2B2D45-CCE7-E545-897A-E15B5969E211}" type="presOf" srcId="{7C86E3A3-F27D-5447-9975-234AA0849264}" destId="{4018A1A5-2644-0449-9127-588582339387}" srcOrd="0" destOrd="0" presId="urn:microsoft.com/office/officeart/2005/8/layout/process1"/>
    <dgm:cxn modelId="{DCA3E34B-1401-B24D-BFB3-D100E6F625F1}" type="presOf" srcId="{30DE9EFF-F7F7-EB48-81D5-421209286502}" destId="{B81B0D57-2165-9144-AC00-91A7735A8B78}" srcOrd="0" destOrd="0" presId="urn:microsoft.com/office/officeart/2005/8/layout/process1"/>
    <dgm:cxn modelId="{4F3F4654-5074-F04E-92A8-7608838DC84D}" type="presOf" srcId="{2586655F-2486-9746-8276-3AD37B64036E}" destId="{C734F263-F647-8D47-8858-869B917A7C4D}" srcOrd="0" destOrd="0" presId="urn:microsoft.com/office/officeart/2005/8/layout/process1"/>
    <dgm:cxn modelId="{F89D325E-5CEB-D34F-BE52-C4489B29A0D2}" srcId="{B29103AB-463E-A742-9DC7-CFE1ACB23717}" destId="{30DE9EFF-F7F7-EB48-81D5-421209286502}" srcOrd="1" destOrd="0" parTransId="{947629FA-E681-0147-9748-34E79501A393}" sibTransId="{2586655F-2486-9746-8276-3AD37B64036E}"/>
    <dgm:cxn modelId="{61163E65-3D09-6745-A2A1-1B8CC7CD3506}" type="presOf" srcId="{AE4DEC1C-0C17-4546-9010-EF6B9A508573}" destId="{C33241DF-6860-AD43-AC2E-8DC485922551}" srcOrd="0" destOrd="0" presId="urn:microsoft.com/office/officeart/2005/8/layout/process1"/>
    <dgm:cxn modelId="{73B19072-A09D-1C4E-BE02-34DA5AEF6484}" type="presOf" srcId="{D31A782A-581B-6F45-BF13-3D3762B6E549}" destId="{92276DCC-A8AB-B34E-91DD-33A8E1B9DC86}" srcOrd="0" destOrd="0" presId="urn:microsoft.com/office/officeart/2005/8/layout/process1"/>
    <dgm:cxn modelId="{CD1C6074-57D6-3D4D-86A0-75D50F6267AB}" srcId="{B29103AB-463E-A742-9DC7-CFE1ACB23717}" destId="{D31A782A-581B-6F45-BF13-3D3762B6E549}" srcOrd="0" destOrd="0" parTransId="{DF481317-B2DC-4F48-9807-D44AB2CB08D7}" sibTransId="{7C86E3A3-F27D-5447-9975-234AA0849264}"/>
    <dgm:cxn modelId="{CB320291-596B-954B-9F7F-D917365E8E10}" type="presOf" srcId="{2586655F-2486-9746-8276-3AD37B64036E}" destId="{5A64F28A-C76F-8C4C-8A6B-2012C6461AA6}" srcOrd="1" destOrd="0" presId="urn:microsoft.com/office/officeart/2005/8/layout/process1"/>
    <dgm:cxn modelId="{8862F2AF-4623-9045-97A0-542BCECCAF64}" srcId="{B29103AB-463E-A742-9DC7-CFE1ACB23717}" destId="{AE4DEC1C-0C17-4546-9010-EF6B9A508573}" srcOrd="2" destOrd="0" parTransId="{491697B7-F59F-054D-993A-CD89208197EF}" sibTransId="{FD38B05D-445C-0841-9546-80221AB57678}"/>
    <dgm:cxn modelId="{F581C613-8293-1C4E-8500-D797AED6B364}" type="presParOf" srcId="{CBD2DD7E-3156-DB4E-8794-A6F42000DCD2}" destId="{92276DCC-A8AB-B34E-91DD-33A8E1B9DC86}" srcOrd="0" destOrd="0" presId="urn:microsoft.com/office/officeart/2005/8/layout/process1"/>
    <dgm:cxn modelId="{FF0668B0-1446-124E-8A1A-775192D4D114}" type="presParOf" srcId="{CBD2DD7E-3156-DB4E-8794-A6F42000DCD2}" destId="{4018A1A5-2644-0449-9127-588582339387}" srcOrd="1" destOrd="0" presId="urn:microsoft.com/office/officeart/2005/8/layout/process1"/>
    <dgm:cxn modelId="{E8C291EA-A1CA-4841-8F92-48A928812512}" type="presParOf" srcId="{4018A1A5-2644-0449-9127-588582339387}" destId="{B9DAAB1F-6709-B242-9F32-A8FC65E35E6D}" srcOrd="0" destOrd="0" presId="urn:microsoft.com/office/officeart/2005/8/layout/process1"/>
    <dgm:cxn modelId="{18132392-EA21-AE40-945E-8D8B723DCEB6}" type="presParOf" srcId="{CBD2DD7E-3156-DB4E-8794-A6F42000DCD2}" destId="{B81B0D57-2165-9144-AC00-91A7735A8B78}" srcOrd="2" destOrd="0" presId="urn:microsoft.com/office/officeart/2005/8/layout/process1"/>
    <dgm:cxn modelId="{4A729116-6685-B544-89FE-63AE85BB9676}" type="presParOf" srcId="{CBD2DD7E-3156-DB4E-8794-A6F42000DCD2}" destId="{C734F263-F647-8D47-8858-869B917A7C4D}" srcOrd="3" destOrd="0" presId="urn:microsoft.com/office/officeart/2005/8/layout/process1"/>
    <dgm:cxn modelId="{ACC29EB5-13B4-D64C-A25E-CBD24A4D1A95}" type="presParOf" srcId="{C734F263-F647-8D47-8858-869B917A7C4D}" destId="{5A64F28A-C76F-8C4C-8A6B-2012C6461AA6}" srcOrd="0" destOrd="0" presId="urn:microsoft.com/office/officeart/2005/8/layout/process1"/>
    <dgm:cxn modelId="{2EAEB759-2969-2442-AAF6-A89E30EFA87C}" type="presParOf" srcId="{CBD2DD7E-3156-DB4E-8794-A6F42000DCD2}" destId="{C33241DF-6860-AD43-AC2E-8DC48592255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4CD30-1BA3-934E-A1D5-6FCB8179A7A7}">
      <dsp:nvSpPr>
        <dsp:cNvPr id="0" name=""/>
        <dsp:cNvSpPr/>
      </dsp:nvSpPr>
      <dsp:spPr>
        <a:xfrm>
          <a:off x="0" y="41879"/>
          <a:ext cx="6478587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Reinforcement</a:t>
          </a:r>
        </a:p>
      </dsp:txBody>
      <dsp:txXfrm>
        <a:off x="32784" y="74663"/>
        <a:ext cx="6413019" cy="606012"/>
      </dsp:txXfrm>
    </dsp:sp>
    <dsp:sp modelId="{A8F1A7CE-62AF-7744-86C0-B348A4768AB2}">
      <dsp:nvSpPr>
        <dsp:cNvPr id="0" name=""/>
        <dsp:cNvSpPr/>
      </dsp:nvSpPr>
      <dsp:spPr>
        <a:xfrm>
          <a:off x="0" y="794099"/>
          <a:ext cx="6478587" cy="67158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Cravings</a:t>
          </a:r>
        </a:p>
      </dsp:txBody>
      <dsp:txXfrm>
        <a:off x="32784" y="826883"/>
        <a:ext cx="6413019" cy="606012"/>
      </dsp:txXfrm>
    </dsp:sp>
    <dsp:sp modelId="{46BCC139-8DF9-964C-8952-B944A17CF45A}">
      <dsp:nvSpPr>
        <dsp:cNvPr id="0" name=""/>
        <dsp:cNvSpPr/>
      </dsp:nvSpPr>
      <dsp:spPr>
        <a:xfrm>
          <a:off x="0" y="1546319"/>
          <a:ext cx="6478587" cy="67158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Brain Changes</a:t>
          </a:r>
        </a:p>
      </dsp:txBody>
      <dsp:txXfrm>
        <a:off x="32784" y="1579103"/>
        <a:ext cx="6413019" cy="606012"/>
      </dsp:txXfrm>
    </dsp:sp>
    <dsp:sp modelId="{6FB15709-837E-9342-82DF-BA84CF514BF3}">
      <dsp:nvSpPr>
        <dsp:cNvPr id="0" name=""/>
        <dsp:cNvSpPr/>
      </dsp:nvSpPr>
      <dsp:spPr>
        <a:xfrm>
          <a:off x="0" y="2298539"/>
          <a:ext cx="6478587" cy="67158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Tolerance &amp; Withdrawal</a:t>
          </a:r>
        </a:p>
      </dsp:txBody>
      <dsp:txXfrm>
        <a:off x="32784" y="2331323"/>
        <a:ext cx="6413019" cy="606012"/>
      </dsp:txXfrm>
    </dsp:sp>
    <dsp:sp modelId="{7C899057-921E-DD41-B76E-0F8A803CACA7}">
      <dsp:nvSpPr>
        <dsp:cNvPr id="0" name=""/>
        <dsp:cNvSpPr/>
      </dsp:nvSpPr>
      <dsp:spPr>
        <a:xfrm>
          <a:off x="0" y="3050759"/>
          <a:ext cx="6478587" cy="67158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Motives, Expectancies, etc.</a:t>
          </a:r>
        </a:p>
      </dsp:txBody>
      <dsp:txXfrm>
        <a:off x="32784" y="3083543"/>
        <a:ext cx="6413019" cy="606012"/>
      </dsp:txXfrm>
    </dsp:sp>
    <dsp:sp modelId="{701F8976-5FA5-9740-93E8-1490DD88B7D0}">
      <dsp:nvSpPr>
        <dsp:cNvPr id="0" name=""/>
        <dsp:cNvSpPr/>
      </dsp:nvSpPr>
      <dsp:spPr>
        <a:xfrm>
          <a:off x="0" y="3802979"/>
          <a:ext cx="6478587" cy="6715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Peers, Family, &amp; Culture</a:t>
          </a:r>
        </a:p>
      </dsp:txBody>
      <dsp:txXfrm>
        <a:off x="32784" y="3835763"/>
        <a:ext cx="6413019" cy="606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76DCC-A8AB-B34E-91DD-33A8E1B9DC86}">
      <dsp:nvSpPr>
        <dsp:cNvPr id="0" name=""/>
        <dsp:cNvSpPr/>
      </dsp:nvSpPr>
      <dsp:spPr>
        <a:xfrm>
          <a:off x="9242" y="495040"/>
          <a:ext cx="2762398" cy="1657439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Partial</a:t>
          </a:r>
        </a:p>
      </dsp:txBody>
      <dsp:txXfrm>
        <a:off x="57787" y="543585"/>
        <a:ext cx="2665308" cy="1560349"/>
      </dsp:txXfrm>
    </dsp:sp>
    <dsp:sp modelId="{4018A1A5-2644-0449-9127-588582339387}">
      <dsp:nvSpPr>
        <dsp:cNvPr id="0" name=""/>
        <dsp:cNvSpPr/>
      </dsp:nvSpPr>
      <dsp:spPr>
        <a:xfrm>
          <a:off x="3047880" y="981223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3047880" y="1118238"/>
        <a:ext cx="409940" cy="411044"/>
      </dsp:txXfrm>
    </dsp:sp>
    <dsp:sp modelId="{B81B0D57-2165-9144-AC00-91A7735A8B78}">
      <dsp:nvSpPr>
        <dsp:cNvPr id="0" name=""/>
        <dsp:cNvSpPr/>
      </dsp:nvSpPr>
      <dsp:spPr>
        <a:xfrm>
          <a:off x="3876600" y="495040"/>
          <a:ext cx="2762398" cy="1657439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Stops</a:t>
          </a:r>
        </a:p>
      </dsp:txBody>
      <dsp:txXfrm>
        <a:off x="3925145" y="543585"/>
        <a:ext cx="2665308" cy="1560349"/>
      </dsp:txXfrm>
    </dsp:sp>
    <dsp:sp modelId="{C734F263-F647-8D47-8858-869B917A7C4D}">
      <dsp:nvSpPr>
        <dsp:cNvPr id="0" name=""/>
        <dsp:cNvSpPr/>
      </dsp:nvSpPr>
      <dsp:spPr>
        <a:xfrm>
          <a:off x="6915239" y="981223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915239" y="1118238"/>
        <a:ext cx="409940" cy="411044"/>
      </dsp:txXfrm>
    </dsp:sp>
    <dsp:sp modelId="{C33241DF-6860-AD43-AC2E-8DC485922551}">
      <dsp:nvSpPr>
        <dsp:cNvPr id="0" name=""/>
        <dsp:cNvSpPr/>
      </dsp:nvSpPr>
      <dsp:spPr>
        <a:xfrm>
          <a:off x="7743958" y="495040"/>
          <a:ext cx="2762398" cy="1657439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Long-term behavior</a:t>
          </a:r>
        </a:p>
      </dsp:txBody>
      <dsp:txXfrm>
        <a:off x="7792503" y="543585"/>
        <a:ext cx="2665308" cy="1560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76DCC-A8AB-B34E-91DD-33A8E1B9DC86}">
      <dsp:nvSpPr>
        <dsp:cNvPr id="0" name=""/>
        <dsp:cNvSpPr/>
      </dsp:nvSpPr>
      <dsp:spPr>
        <a:xfrm>
          <a:off x="9242" y="495040"/>
          <a:ext cx="2762398" cy="1657439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Continuous</a:t>
          </a:r>
        </a:p>
      </dsp:txBody>
      <dsp:txXfrm>
        <a:off x="57787" y="543585"/>
        <a:ext cx="2665308" cy="1560349"/>
      </dsp:txXfrm>
    </dsp:sp>
    <dsp:sp modelId="{4018A1A5-2644-0449-9127-588582339387}">
      <dsp:nvSpPr>
        <dsp:cNvPr id="0" name=""/>
        <dsp:cNvSpPr/>
      </dsp:nvSpPr>
      <dsp:spPr>
        <a:xfrm>
          <a:off x="3047880" y="981223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3047880" y="1118238"/>
        <a:ext cx="409940" cy="411044"/>
      </dsp:txXfrm>
    </dsp:sp>
    <dsp:sp modelId="{B81B0D57-2165-9144-AC00-91A7735A8B78}">
      <dsp:nvSpPr>
        <dsp:cNvPr id="0" name=""/>
        <dsp:cNvSpPr/>
      </dsp:nvSpPr>
      <dsp:spPr>
        <a:xfrm>
          <a:off x="3876600" y="495040"/>
          <a:ext cx="2762398" cy="1657439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Stops</a:t>
          </a:r>
        </a:p>
      </dsp:txBody>
      <dsp:txXfrm>
        <a:off x="3925145" y="543585"/>
        <a:ext cx="2665308" cy="1560349"/>
      </dsp:txXfrm>
    </dsp:sp>
    <dsp:sp modelId="{C734F263-F647-8D47-8858-869B917A7C4D}">
      <dsp:nvSpPr>
        <dsp:cNvPr id="0" name=""/>
        <dsp:cNvSpPr/>
      </dsp:nvSpPr>
      <dsp:spPr>
        <a:xfrm>
          <a:off x="6915239" y="981223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915239" y="1118238"/>
        <a:ext cx="409940" cy="411044"/>
      </dsp:txXfrm>
    </dsp:sp>
    <dsp:sp modelId="{C33241DF-6860-AD43-AC2E-8DC485922551}">
      <dsp:nvSpPr>
        <dsp:cNvPr id="0" name=""/>
        <dsp:cNvSpPr/>
      </dsp:nvSpPr>
      <dsp:spPr>
        <a:xfrm>
          <a:off x="7743958" y="495040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Short-term behavior</a:t>
          </a:r>
        </a:p>
      </dsp:txBody>
      <dsp:txXfrm>
        <a:off x="7792503" y="543585"/>
        <a:ext cx="2665308" cy="1560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8B813-9A07-4846-AE80-6EA2FBB4C769}" type="datetimeFigureOut">
              <a:rPr lang="en-US" smtClean="0"/>
              <a:t>3/3/22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D5275-7B78-A149-B912-43D029AF7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8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8456C-C952-CF47-A77F-DCCAED5CED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12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8456C-C952-CF47-A77F-DCCAED5CED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96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8456C-C952-CF47-A77F-DCCAED5CED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98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8456C-C952-CF47-A77F-DCCAED5CED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1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8456C-C952-CF47-A77F-DCCAED5CED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51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8456C-C952-CF47-A77F-DCCAED5CED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62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8456C-C952-CF47-A77F-DCCAED5CED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4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8456C-C952-CF47-A77F-DCCAED5CED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93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8456C-C952-CF47-A77F-DCCAED5CED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4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8456C-C952-CF47-A77F-DCCAED5CED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99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8456C-C952-CF47-A77F-DCCAED5CED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12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8456C-C952-CF47-A77F-DCCAED5CED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91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B6A1-DA6F-DA46-BA4D-2BBDA37DA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AD4DE-5FAA-284E-88F5-9F741C71E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958E5-DF45-EB42-AE02-E32D9925B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9B7D-1307-2F44-B2D7-E8889DF08F83}" type="datetimeFigureOut">
              <a:rPr lang="en-US" smtClean="0"/>
              <a:t>3/3/22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06F8B-57F1-1F42-A14A-15274838F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53F60-EAB5-1543-B5A7-946D459F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747-8FD7-4E49-8976-9B7247EE4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9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A4AA1-0682-C045-8E0F-9AD083FB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EF74A4-05ED-D24E-BB81-987D81230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BAF2A-97E0-EF4F-A7D5-0446F238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9B7D-1307-2F44-B2D7-E8889DF08F83}" type="datetimeFigureOut">
              <a:rPr lang="en-US" smtClean="0"/>
              <a:t>3/3/22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5B303-6702-6242-8D89-6E93858AB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F97A7-40DE-9643-AD80-F506F7AFF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747-8FD7-4E49-8976-9B7247EE4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9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31EC84-7687-274B-99A1-2924CDF2B9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28FB73-B3F8-4146-AAD0-9288C4FEE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152FF-F90C-594A-A61F-E39BF4B1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9B7D-1307-2F44-B2D7-E8889DF08F83}" type="datetimeFigureOut">
              <a:rPr lang="en-US" smtClean="0"/>
              <a:t>3/3/22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2F47F-9206-4B43-93C9-E8232BCE7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F680A-FC32-8B4E-B007-6E9D6259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747-8FD7-4E49-8976-9B7247EE4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0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8F2DF-B096-1D4B-A030-0200E503C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08ABE-1286-114C-AEFE-9BE85BEB6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BD8F4-90F5-4448-8176-FC2C35D21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9B7D-1307-2F44-B2D7-E8889DF08F83}" type="datetimeFigureOut">
              <a:rPr lang="en-US" smtClean="0"/>
              <a:t>3/3/22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51A43-62BA-4F4B-B5E4-C7A55FF0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89467-63EC-584A-9AD3-D592CEED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747-8FD7-4E49-8976-9B7247EE4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30C40-C8A0-2040-84A3-66C8B032B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AE2E5-E665-9C47-9704-06D3DED4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1B2C7-FB2A-D846-AAE6-31EEE1354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9B7D-1307-2F44-B2D7-E8889DF08F83}" type="datetimeFigureOut">
              <a:rPr lang="en-US" smtClean="0"/>
              <a:t>3/3/22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199D4-DF5C-B741-9178-17C5C3813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C490E-3347-6F43-8D22-F451A7E5F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747-8FD7-4E49-8976-9B7247EE4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0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94DC3-FAFB-124A-82F3-171C4236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DE05A-498F-1141-B5CE-43CF6E9E4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ED0767-D6AC-214D-BFBD-F83B28C4D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B3C68-CDEF-FF49-A752-7CB8DA5B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9B7D-1307-2F44-B2D7-E8889DF08F83}" type="datetimeFigureOut">
              <a:rPr lang="en-US" smtClean="0"/>
              <a:t>3/3/22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29AE6-09DF-D443-B292-2D62D18D5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550A16-14F5-F34F-AB63-D13F59DE2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747-8FD7-4E49-8976-9B7247EE4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14F97-AA2D-A849-9D51-677C14F05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0BF32-941D-8E44-94EE-5FE347102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9F9B5-9F5C-D94A-BD21-71817BBC0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A06426-BE6E-7048-81C9-381A6D312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435A65-6D29-2447-A6E0-FD109CD05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C8C5E2-90AC-694A-BC58-B3C403E2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9B7D-1307-2F44-B2D7-E8889DF08F83}" type="datetimeFigureOut">
              <a:rPr lang="en-US" smtClean="0"/>
              <a:t>3/3/22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2B1A56-DDD5-8841-B578-34EA4A29C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4FAE72-046B-D343-A587-1F5FD0B01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747-8FD7-4E49-8976-9B7247EE4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59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93ED0-CA8D-0548-86D3-2F337CB2F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796FB-6AEF-0944-94A9-0D703C54F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9B7D-1307-2F44-B2D7-E8889DF08F83}" type="datetimeFigureOut">
              <a:rPr lang="en-US" smtClean="0"/>
              <a:t>3/3/22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1D48C0-EDFE-3141-86AE-EBCC54F63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9B3924-F396-2F45-BDB0-442C4A43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747-8FD7-4E49-8976-9B7247EE4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62B7A1-3CF6-214B-B6B5-2EC2592D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9B7D-1307-2F44-B2D7-E8889DF08F83}" type="datetimeFigureOut">
              <a:rPr lang="en-US" smtClean="0"/>
              <a:t>3/3/22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6C6150-CB5E-EF42-8A71-126255DBC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CBADE-F85C-C54A-9FAC-10311998C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747-8FD7-4E49-8976-9B7247EE4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4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9FAEB-9D28-EF44-92AA-399FB7910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DAAEF-6E25-564A-BD95-67094B6AC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F77A0-82FD-7B4E-8278-670C71918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805D1-30F2-794B-8901-BE14AD17A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9B7D-1307-2F44-B2D7-E8889DF08F83}" type="datetimeFigureOut">
              <a:rPr lang="en-US" smtClean="0"/>
              <a:t>3/3/22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673709-00F5-1E48-9928-1B16D7D4F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3DF6C-2C6A-4247-9A73-4675826E5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747-8FD7-4E49-8976-9B7247EE4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7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EDEFF-6F64-B245-84B2-A81D262B6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2F3F75-52F9-0846-B31F-C13A280087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85A85-BB21-F747-B0AA-07B0E44E6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78D1F-C776-214C-A8D4-C9D07A51D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9B7D-1307-2F44-B2D7-E8889DF08F83}" type="datetimeFigureOut">
              <a:rPr lang="en-US" smtClean="0"/>
              <a:t>3/3/22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22F57-19CE-254F-A94A-1A88C5FEF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D1229-E14B-3949-9473-7521E1C2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F747-8FD7-4E49-8976-9B7247EE4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7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B66D56-8965-C04B-A1B8-62AC8D7E6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14F28-14E1-464E-991C-5E6281267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06E96-0326-0040-8D17-CDAAAA778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69B7D-1307-2F44-B2D7-E8889DF08F83}" type="datetimeFigureOut">
              <a:rPr lang="en-US" smtClean="0"/>
              <a:t>3/3/22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22D95-6F87-F043-A549-12262663A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01EEF-53A6-7E43-B9EE-B7AAD99E2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5F747-8FD7-4E49-8976-9B7247EE4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4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_ctJqjlrH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EECB0BF-0E27-4BAB-A1C5-9946BE97B7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8192" r="-1" b="7533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6349CB-8F38-5C40-809D-93B5C489C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Why does addiction persist over time?  Why is it so hard to overcome? </a:t>
            </a:r>
          </a:p>
        </p:txBody>
      </p:sp>
    </p:spTree>
    <p:extLst>
      <p:ext uri="{BB962C8B-B14F-4D97-AF65-F5344CB8AC3E}">
        <p14:creationId xmlns:p14="http://schemas.microsoft.com/office/powerpoint/2010/main" val="1807595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6681-65BE-7B48-B6E1-0465ACB97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Each partial schedule produces a different pattern of behavior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AD598279-D86F-A04C-B53C-6875769CA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58701" y="640080"/>
            <a:ext cx="6205806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2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3DD5F-2E48-C640-825A-35CE9C01C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Schedules of Reinforcement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EABA982-4B26-8E45-BD3D-92CA75D0667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2647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40475EA5-63D4-8D40-BCAA-DE2BA7000884}"/>
              </a:ext>
            </a:extLst>
          </p:cNvPr>
          <p:cNvGraphicFramePr>
            <a:graphicFrameLocks/>
          </p:cNvGraphicFramePr>
          <p:nvPr/>
        </p:nvGraphicFramePr>
        <p:xfrm>
          <a:off x="838200" y="4210479"/>
          <a:ext cx="10515600" cy="2647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28447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8878-5E71-3D41-954D-23C34DD41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Addictions are Shaped </a:t>
            </a:r>
            <a:r>
              <a:rPr lang="en-US" dirty="0">
                <a:solidFill>
                  <a:srgbClr val="FFFFFF"/>
                </a:solidFill>
              </a:rPr>
              <a:t>are Shaped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45E44-8021-E449-A788-E39A71AED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0" lvl="0" indent="-381000">
              <a:spcBef>
                <a:spcPts val="600"/>
              </a:spcBef>
              <a:buSzPts val="2400"/>
              <a:buChar char="□"/>
            </a:pPr>
            <a:r>
              <a:rPr lang="en" dirty="0"/>
              <a:t>Subjectively pleasing</a:t>
            </a:r>
          </a:p>
          <a:p>
            <a:pPr marL="457200" lvl="0" indent="-381000">
              <a:spcBef>
                <a:spcPts val="600"/>
              </a:spcBef>
              <a:buSzPts val="2400"/>
              <a:buChar char="□"/>
            </a:pPr>
            <a:r>
              <a:rPr lang="en" dirty="0"/>
              <a:t>Unexpectedly robust rewards</a:t>
            </a:r>
          </a:p>
          <a:p>
            <a:pPr marL="457200" lvl="0" indent="-381000">
              <a:spcBef>
                <a:spcPts val="600"/>
              </a:spcBef>
              <a:buSzPts val="2400"/>
              <a:buChar char="□"/>
            </a:pPr>
            <a:r>
              <a:rPr lang="en" dirty="0"/>
              <a:t>Immediate and powerful</a:t>
            </a:r>
          </a:p>
          <a:p>
            <a:pPr marL="457200" lvl="0" indent="-381000">
              <a:spcBef>
                <a:spcPts val="600"/>
              </a:spcBef>
              <a:buSzPts val="2400"/>
              <a:buChar char="□"/>
            </a:pPr>
            <a:r>
              <a:rPr lang="en-US" dirty="0"/>
              <a:t>Variable ratio schedule of reinforcement.</a:t>
            </a:r>
          </a:p>
          <a:p>
            <a:r>
              <a:rPr lang="en-US" dirty="0">
                <a:hlinkClick r:id="rId3"/>
              </a:rPr>
              <a:t>http://www.youtube.com/watch?v=I_ctJqjlrHA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3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7C8AC-99C5-2144-88C0-0D4571FD7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ctr">
            <a:normAutofit/>
          </a:bodyPr>
          <a:lstStyle/>
          <a:p>
            <a:r>
              <a:rPr lang="en-US" sz="3600"/>
              <a:t>What we will cover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61A1E3-3CA8-B14E-93EA-00B2A12A2C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70475" y="1698625"/>
          <a:ext cx="6478588" cy="4516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784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urful strings being woven togehter">
            <a:extLst>
              <a:ext uri="{FF2B5EF4-FFF2-40B4-BE49-F238E27FC236}">
                <a16:creationId xmlns:a16="http://schemas.microsoft.com/office/drawing/2014/main" id="{DE87EB21-35F4-45E4-B998-DF1D5DEEFA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55" b="8876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C7A18-8004-7D48-BC02-D018F7E84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2152955"/>
            <a:ext cx="9966960" cy="2552091"/>
          </a:xfrm>
        </p:spPr>
        <p:txBody>
          <a:bodyPr anchor="ctr">
            <a:normAutofit/>
          </a:bodyPr>
          <a:lstStyle/>
          <a:p>
            <a:r>
              <a:rPr lang="en-US" sz="8000">
                <a:solidFill>
                  <a:srgbClr val="FFFFFF"/>
                </a:solidFill>
              </a:rPr>
              <a:t>Reinforcement</a:t>
            </a:r>
          </a:p>
        </p:txBody>
      </p:sp>
    </p:spTree>
    <p:extLst>
      <p:ext uri="{BB962C8B-B14F-4D97-AF65-F5344CB8AC3E}">
        <p14:creationId xmlns:p14="http://schemas.microsoft.com/office/powerpoint/2010/main" val="1784285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9C255-77BD-244D-BF08-F2F2C200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42" y="754840"/>
            <a:ext cx="4001034" cy="27577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Behaviors are shaped by rewards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3EC15-D27F-4747-96CF-61E569B9D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0742" y="3633690"/>
            <a:ext cx="4001034" cy="209932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organisms will repeat a behavior if there is a reward.</a:t>
            </a:r>
          </a:p>
        </p:txBody>
      </p:sp>
      <p:pic>
        <p:nvPicPr>
          <p:cNvPr id="6" name="Content Placeholder 5" descr="A picture containing cat, sitting, mammal, rodent&#10;&#10;Description automatically generated">
            <a:extLst>
              <a:ext uri="{FF2B5EF4-FFF2-40B4-BE49-F238E27FC236}">
                <a16:creationId xmlns:a16="http://schemas.microsoft.com/office/drawing/2014/main" id="{3888D7A8-AA33-8C4F-BE10-097834052F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12392" b="2"/>
          <a:stretch/>
        </p:blipFill>
        <p:spPr>
          <a:xfrm>
            <a:off x="4252394" y="2577601"/>
            <a:ext cx="7462838" cy="4280399"/>
          </a:xfrm>
          <a:custGeom>
            <a:avLst/>
            <a:gdLst/>
            <a:ahLst/>
            <a:cxnLst/>
            <a:rect l="l" t="t" r="r" b="b"/>
            <a:pathLst>
              <a:path w="7462838" h="4280399">
                <a:moveTo>
                  <a:pt x="3731419" y="0"/>
                </a:moveTo>
                <a:cubicBezTo>
                  <a:pt x="5792225" y="0"/>
                  <a:pt x="7462838" y="1670613"/>
                  <a:pt x="7462838" y="3731419"/>
                </a:cubicBezTo>
                <a:cubicBezTo>
                  <a:pt x="7462838" y="3828019"/>
                  <a:pt x="7459167" y="3923762"/>
                  <a:pt x="7451957" y="4018516"/>
                </a:cubicBezTo>
                <a:lnTo>
                  <a:pt x="7422046" y="4280399"/>
                </a:lnTo>
                <a:lnTo>
                  <a:pt x="40793" y="4280399"/>
                </a:lnTo>
                <a:lnTo>
                  <a:pt x="10881" y="4018516"/>
                </a:lnTo>
                <a:cubicBezTo>
                  <a:pt x="3671" y="3923762"/>
                  <a:pt x="0" y="3828019"/>
                  <a:pt x="0" y="3731419"/>
                </a:cubicBezTo>
                <a:cubicBezTo>
                  <a:pt x="0" y="1670613"/>
                  <a:pt x="1670614" y="0"/>
                  <a:pt x="3731419" y="0"/>
                </a:cubicBezTo>
                <a:close/>
              </a:path>
            </a:pathLst>
          </a:custGeom>
        </p:spPr>
      </p:pic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6A8F5A59-94FB-F940-84C9-B0F1034E9E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60" r="11896" b="1"/>
          <a:stretch/>
        </p:blipFill>
        <p:spPr>
          <a:xfrm>
            <a:off x="8610600" y="10"/>
            <a:ext cx="3581400" cy="3769196"/>
          </a:xfrm>
          <a:custGeom>
            <a:avLst/>
            <a:gdLst/>
            <a:ahLst/>
            <a:cxnLst/>
            <a:rect l="l" t="t" r="r" b="b"/>
            <a:pathLst>
              <a:path w="3581400" h="3769206">
                <a:moveTo>
                  <a:pt x="366014" y="0"/>
                </a:moveTo>
                <a:lnTo>
                  <a:pt x="3581400" y="0"/>
                </a:lnTo>
                <a:lnTo>
                  <a:pt x="3581400" y="3507525"/>
                </a:lnTo>
                <a:lnTo>
                  <a:pt x="3442408" y="3574481"/>
                </a:lnTo>
                <a:cubicBezTo>
                  <a:pt x="3145957" y="3699869"/>
                  <a:pt x="2820025" y="3769206"/>
                  <a:pt x="2477898" y="3769206"/>
                </a:cubicBezTo>
                <a:cubicBezTo>
                  <a:pt x="1109392" y="3769206"/>
                  <a:pt x="0" y="2659814"/>
                  <a:pt x="0" y="1291308"/>
                </a:cubicBezTo>
                <a:cubicBezTo>
                  <a:pt x="0" y="863650"/>
                  <a:pt x="108339" y="461296"/>
                  <a:pt x="299069" y="1101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96017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5F96F-22CC-9C45-8F8F-324B60C43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371190"/>
            <a:ext cx="3363170" cy="21830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Behaviors are shaped by rewards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DD371-D3DA-CD4C-AC44-98806FCF4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199" y="3729161"/>
            <a:ext cx="5690043" cy="2277321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400"/>
              <a:t>There are two types of rewards:</a:t>
            </a:r>
          </a:p>
          <a:p>
            <a:r>
              <a:rPr lang="en-US" sz="2400"/>
              <a:t>Positive reinforcement</a:t>
            </a:r>
          </a:p>
          <a:p>
            <a:r>
              <a:rPr lang="en-US" sz="2400"/>
              <a:t>Negative reinforcement</a:t>
            </a:r>
          </a:p>
        </p:txBody>
      </p:sp>
      <p:pic>
        <p:nvPicPr>
          <p:cNvPr id="6" name="Content Placeholder 5" descr="A hand holding a stack of paper money&#10;&#10;Description automatically generated with low confidence">
            <a:extLst>
              <a:ext uri="{FF2B5EF4-FFF2-40B4-BE49-F238E27FC236}">
                <a16:creationId xmlns:a16="http://schemas.microsoft.com/office/drawing/2014/main" id="{B162060B-F4A0-2D49-BFBD-E2AE0D8CD0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96964" y="1410536"/>
            <a:ext cx="1846470" cy="1243290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4949DCE-5220-534D-A4D9-514D2DF5A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038" y="2354401"/>
            <a:ext cx="2713512" cy="271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54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03ABA-FB47-D74E-B684-138306784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Behaviors are shaped by rewards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559F5-6252-AD43-B5CF-33D2B113A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Some rewards are more powerful than others in shaping behavior.</a:t>
            </a:r>
          </a:p>
          <a:p>
            <a:r>
              <a:rPr lang="en-US" sz="2000"/>
              <a:t>Subjectively pleasing</a:t>
            </a:r>
          </a:p>
          <a:p>
            <a:r>
              <a:rPr lang="en-US" sz="2000"/>
              <a:t>Robust/potent</a:t>
            </a:r>
          </a:p>
          <a:p>
            <a:r>
              <a:rPr lang="en-US" sz="2000"/>
              <a:t>Immediate</a:t>
            </a:r>
          </a:p>
          <a:p>
            <a:r>
              <a:rPr lang="en-US" sz="2000"/>
              <a:t>Unexpected</a:t>
            </a:r>
          </a:p>
          <a:p>
            <a:r>
              <a:rPr lang="en-US" sz="2000"/>
              <a:t>High likelihood of occurring</a:t>
            </a:r>
          </a:p>
        </p:txBody>
      </p:sp>
      <p:pic>
        <p:nvPicPr>
          <p:cNvPr id="6" name="Content Placeholder 5" descr="A picture containing text, slot machine, indoor, several&#10;&#10;Description automatically generated">
            <a:extLst>
              <a:ext uri="{FF2B5EF4-FFF2-40B4-BE49-F238E27FC236}">
                <a16:creationId xmlns:a16="http://schemas.microsoft.com/office/drawing/2014/main" id="{0A045B71-D13F-0042-8413-F90BA15917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6649" r="1389" b="2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3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193D8-3864-9D4B-B8F4-0E26400BB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Behaviors are shaped by rewards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42BFF-6C6D-1942-85FF-4B834958A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5278066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Operant Conditioning</a:t>
            </a:r>
          </a:p>
          <a:p>
            <a:r>
              <a:rPr lang="en-US" sz="2000" dirty="0"/>
              <a:t>A learning process where  rewards (reinforcement and punishment) shape behavior.</a:t>
            </a:r>
          </a:p>
        </p:txBody>
      </p:sp>
      <p:pic>
        <p:nvPicPr>
          <p:cNvPr id="6" name="Content Placeholder 5" descr="A bird standing on a piano&#10;&#10;Description automatically generated with low confidence">
            <a:extLst>
              <a:ext uri="{FF2B5EF4-FFF2-40B4-BE49-F238E27FC236}">
                <a16:creationId xmlns:a16="http://schemas.microsoft.com/office/drawing/2014/main" id="{6553645A-2637-8445-8980-1CB8F7FEC0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tretch/>
        </p:blipFill>
        <p:spPr>
          <a:xfrm>
            <a:off x="7835900" y="3334544"/>
            <a:ext cx="1854200" cy="1333500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84F2442-5995-CD4F-9CD3-30A226BD5E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29" b="12344"/>
          <a:stretch/>
        </p:blipFill>
        <p:spPr>
          <a:xfrm>
            <a:off x="7083423" y="581892"/>
            <a:ext cx="4397433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66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icky notes on a wall">
            <a:extLst>
              <a:ext uri="{FF2B5EF4-FFF2-40B4-BE49-F238E27FC236}">
                <a16:creationId xmlns:a16="http://schemas.microsoft.com/office/drawing/2014/main" id="{840CC7B1-CDAB-44A2-94C6-4579FCE791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837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452F59-F059-A94F-A3D5-C8E1D97F7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Schedules of Reinforcement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F2355-C208-AB44-A3B4-94566A72C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2000" dirty="0"/>
              <a:t>Continuous schedule of reinforcement: reward present each time you do a behavior.</a:t>
            </a:r>
          </a:p>
          <a:p>
            <a:endParaRPr lang="en-US" sz="2000" dirty="0"/>
          </a:p>
          <a:p>
            <a:r>
              <a:rPr lang="en-US" sz="2000" dirty="0"/>
              <a:t>Partial schedule of reinforcement: reward is present every once in a while, but not always.</a:t>
            </a:r>
          </a:p>
        </p:txBody>
      </p:sp>
    </p:spTree>
    <p:extLst>
      <p:ext uri="{BB962C8B-B14F-4D97-AF65-F5344CB8AC3E}">
        <p14:creationId xmlns:p14="http://schemas.microsoft.com/office/powerpoint/2010/main" val="2444037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64921-533D-2D45-A6FA-455CB087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Partial Schedules of Reinforcement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3EF9011-8849-B14E-832D-EB7AC8099D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13113" y="1825625"/>
          <a:ext cx="8965775" cy="4361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002">
                  <a:extLst>
                    <a:ext uri="{9D8B030D-6E8A-4147-A177-3AD203B41FA5}">
                      <a16:colId xmlns:a16="http://schemas.microsoft.com/office/drawing/2014/main" val="787469482"/>
                    </a:ext>
                  </a:extLst>
                </a:gridCol>
                <a:gridCol w="3413395">
                  <a:extLst>
                    <a:ext uri="{9D8B030D-6E8A-4147-A177-3AD203B41FA5}">
                      <a16:colId xmlns:a16="http://schemas.microsoft.com/office/drawing/2014/main" val="31232427"/>
                    </a:ext>
                  </a:extLst>
                </a:gridCol>
                <a:gridCol w="3438378">
                  <a:extLst>
                    <a:ext uri="{9D8B030D-6E8A-4147-A177-3AD203B41FA5}">
                      <a16:colId xmlns:a16="http://schemas.microsoft.com/office/drawing/2014/main" val="596347923"/>
                    </a:ext>
                  </a:extLst>
                </a:gridCol>
              </a:tblGrid>
              <a:tr h="599571">
                <a:tc>
                  <a:txBody>
                    <a:bodyPr/>
                    <a:lstStyle/>
                    <a:p>
                      <a:pPr algn="ctr"/>
                      <a:endParaRPr lang="en-US" sz="3100"/>
                    </a:p>
                  </a:txBody>
                  <a:tcPr marL="89045" marR="89045" marT="44523" marB="445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100"/>
                        <a:t>Time</a:t>
                      </a:r>
                    </a:p>
                  </a:txBody>
                  <a:tcPr marL="89045" marR="89045" marT="44523" marB="44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/>
                        <a:t>Behavior</a:t>
                      </a:r>
                    </a:p>
                  </a:txBody>
                  <a:tcPr marL="89045" marR="89045" marT="44523" marB="44523"/>
                </a:tc>
                <a:extLst>
                  <a:ext uri="{0D108BD9-81ED-4DB2-BD59-A6C34878D82A}">
                    <a16:rowId xmlns:a16="http://schemas.microsoft.com/office/drawing/2014/main" val="3516616585"/>
                  </a:ext>
                </a:extLst>
              </a:tr>
              <a:tr h="1341613">
                <a:tc>
                  <a:txBody>
                    <a:bodyPr/>
                    <a:lstStyle/>
                    <a:p>
                      <a:pPr algn="ctr"/>
                      <a:r>
                        <a:rPr lang="en-US" sz="3100"/>
                        <a:t>Set</a:t>
                      </a:r>
                    </a:p>
                  </a:txBody>
                  <a:tcPr marL="89045" marR="89045" marT="44523" marB="44523"/>
                </a:tc>
                <a:tc>
                  <a:txBody>
                    <a:bodyPr/>
                    <a:lstStyle/>
                    <a:p>
                      <a:r>
                        <a:rPr lang="en-US" sz="2700">
                          <a:solidFill>
                            <a:srgbClr val="FF0000"/>
                          </a:solidFill>
                        </a:rPr>
                        <a:t>Fixed Interval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 5 minutes if you open your microwave, you will find $50.</a:t>
                      </a:r>
                    </a:p>
                  </a:txBody>
                  <a:tcPr marL="89045" marR="89045" marT="44523" marB="44523"/>
                </a:tc>
                <a:tc>
                  <a:txBody>
                    <a:bodyPr/>
                    <a:lstStyle/>
                    <a:p>
                      <a:r>
                        <a:rPr lang="en-US" sz="2700">
                          <a:solidFill>
                            <a:srgbClr val="FF0000"/>
                          </a:solidFill>
                        </a:rPr>
                        <a:t>Fixed Ratio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Every 5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th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time you open the microwave you will find $50.</a:t>
                      </a:r>
                    </a:p>
                  </a:txBody>
                  <a:tcPr marL="89045" marR="89045" marT="44523" marB="44523"/>
                </a:tc>
                <a:extLst>
                  <a:ext uri="{0D108BD9-81ED-4DB2-BD59-A6C34878D82A}">
                    <a16:rowId xmlns:a16="http://schemas.microsoft.com/office/drawing/2014/main" val="2442858162"/>
                  </a:ext>
                </a:extLst>
              </a:tr>
              <a:tr h="2410155">
                <a:tc>
                  <a:txBody>
                    <a:bodyPr/>
                    <a:lstStyle/>
                    <a:p>
                      <a:pPr algn="ctr"/>
                      <a:r>
                        <a:rPr lang="en-US" sz="3100"/>
                        <a:t>Varies</a:t>
                      </a:r>
                    </a:p>
                  </a:txBody>
                  <a:tcPr marL="89045" marR="89045" marT="44523" marB="44523"/>
                </a:tc>
                <a:tc>
                  <a:txBody>
                    <a:bodyPr/>
                    <a:lstStyle/>
                    <a:p>
                      <a:r>
                        <a:rPr lang="en-US" sz="2700">
                          <a:solidFill>
                            <a:srgbClr val="FF0000"/>
                          </a:solidFill>
                        </a:rPr>
                        <a:t>Variable Interval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At some point in the near future, if you open your microwave, you will find $50. (The time interval is around 5 minutes but 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not exact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.)</a:t>
                      </a:r>
                    </a:p>
                  </a:txBody>
                  <a:tcPr marL="89045" marR="89045" marT="44523" marB="44523"/>
                </a:tc>
                <a:tc>
                  <a:txBody>
                    <a:bodyPr/>
                    <a:lstStyle/>
                    <a:p>
                      <a:r>
                        <a:rPr lang="en-US" sz="2700">
                          <a:solidFill>
                            <a:srgbClr val="FF0000"/>
                          </a:solidFill>
                        </a:rPr>
                        <a:t>Variable Raito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Each time you open the microwave there is a chance you’ll find $50. (The number of times you open and find the cash will vary, 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approx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. every 5 times.)</a:t>
                      </a:r>
                    </a:p>
                  </a:txBody>
                  <a:tcPr marL="89045" marR="89045" marT="44523" marB="44523"/>
                </a:tc>
                <a:extLst>
                  <a:ext uri="{0D108BD9-81ED-4DB2-BD59-A6C34878D82A}">
                    <a16:rowId xmlns:a16="http://schemas.microsoft.com/office/drawing/2014/main" val="302895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286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331</Words>
  <Application>Microsoft Macintosh PowerPoint</Application>
  <PresentationFormat>Widescreen</PresentationFormat>
  <Paragraphs>68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Office Theme</vt:lpstr>
      <vt:lpstr>Why does addiction persist over time?  Why is it so hard to overcome? </vt:lpstr>
      <vt:lpstr>What we will cover</vt:lpstr>
      <vt:lpstr>Reinforcement</vt:lpstr>
      <vt:lpstr>Behaviors are shaped by rewards</vt:lpstr>
      <vt:lpstr>Behaviors are shaped by rewards</vt:lpstr>
      <vt:lpstr>Behaviors are shaped by rewards</vt:lpstr>
      <vt:lpstr>Behaviors are shaped by rewards</vt:lpstr>
      <vt:lpstr>Schedules of Reinforcement</vt:lpstr>
      <vt:lpstr>Partial Schedules of Reinforcement</vt:lpstr>
      <vt:lpstr>Each partial schedule produces a different pattern of behavior</vt:lpstr>
      <vt:lpstr>Schedules of Reinforcement</vt:lpstr>
      <vt:lpstr>Addictions are Shaped are Shaped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does addiction persist over time?  Why is it so hard to overcome? </dc:title>
  <dc:creator>Candice Reel</dc:creator>
  <cp:lastModifiedBy>Dominic Salvucci</cp:lastModifiedBy>
  <cp:revision>2</cp:revision>
  <dcterms:created xsi:type="dcterms:W3CDTF">2022-02-22T18:23:48Z</dcterms:created>
  <dcterms:modified xsi:type="dcterms:W3CDTF">2022-03-03T16:45:36Z</dcterms:modified>
</cp:coreProperties>
</file>