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32075"/>
  </p:normalViewPr>
  <p:slideViewPr>
    <p:cSldViewPr snapToGrid="0" snapToObjects="1">
      <p:cViewPr varScale="1">
        <p:scale>
          <a:sx n="30" d="100"/>
          <a:sy n="30" d="100"/>
        </p:scale>
        <p:origin x="2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D5A1AF-ED66-7F43-83EB-B74D6008317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8CE7F0-DC57-2448-AFCC-1EBC9DF7D84C}">
      <dgm:prSet phldrT="[Text]"/>
      <dgm:spPr/>
      <dgm:t>
        <a:bodyPr/>
        <a:lstStyle/>
        <a:p>
          <a:r>
            <a:rPr lang="en-US" dirty="0"/>
            <a:t>Reinforcement</a:t>
          </a:r>
        </a:p>
      </dgm:t>
    </dgm:pt>
    <dgm:pt modelId="{303FB9EF-DDE3-CA49-B05B-287FF1F06D30}" type="parTrans" cxnId="{84EA3E31-67B2-1645-9FC9-F9ED93DFB8F9}">
      <dgm:prSet/>
      <dgm:spPr/>
      <dgm:t>
        <a:bodyPr/>
        <a:lstStyle/>
        <a:p>
          <a:endParaRPr lang="en-US"/>
        </a:p>
      </dgm:t>
    </dgm:pt>
    <dgm:pt modelId="{B6D80764-8F5B-DA42-B886-01AE128D5430}" type="sibTrans" cxnId="{84EA3E31-67B2-1645-9FC9-F9ED93DFB8F9}">
      <dgm:prSet/>
      <dgm:spPr/>
      <dgm:t>
        <a:bodyPr/>
        <a:lstStyle/>
        <a:p>
          <a:endParaRPr lang="en-US"/>
        </a:p>
      </dgm:t>
    </dgm:pt>
    <dgm:pt modelId="{D6B6E973-C21F-2F43-AF9F-7566560D930A}">
      <dgm:prSet phldrT="[Text]"/>
      <dgm:spPr/>
      <dgm:t>
        <a:bodyPr/>
        <a:lstStyle/>
        <a:p>
          <a:r>
            <a:rPr lang="en-US" dirty="0"/>
            <a:t>Cravings</a:t>
          </a:r>
        </a:p>
      </dgm:t>
    </dgm:pt>
    <dgm:pt modelId="{EA4A350B-FFFD-6F4F-973D-62C264107050}" type="parTrans" cxnId="{94C684A6-46E8-C445-BE5B-492E1A064DFD}">
      <dgm:prSet/>
      <dgm:spPr/>
      <dgm:t>
        <a:bodyPr/>
        <a:lstStyle/>
        <a:p>
          <a:endParaRPr lang="en-US"/>
        </a:p>
      </dgm:t>
    </dgm:pt>
    <dgm:pt modelId="{CF6EDA10-A9F0-6346-8E10-0DE405864DFB}" type="sibTrans" cxnId="{94C684A6-46E8-C445-BE5B-492E1A064DFD}">
      <dgm:prSet/>
      <dgm:spPr/>
      <dgm:t>
        <a:bodyPr/>
        <a:lstStyle/>
        <a:p>
          <a:endParaRPr lang="en-US"/>
        </a:p>
      </dgm:t>
    </dgm:pt>
    <dgm:pt modelId="{7D7D3B86-B737-6B48-A5E7-A04337EDCD6F}">
      <dgm:prSet phldrT="[Text]"/>
      <dgm:spPr/>
      <dgm:t>
        <a:bodyPr/>
        <a:lstStyle/>
        <a:p>
          <a:r>
            <a:rPr lang="en-US" dirty="0"/>
            <a:t>Brain Changes</a:t>
          </a:r>
        </a:p>
      </dgm:t>
    </dgm:pt>
    <dgm:pt modelId="{7D43282D-E30D-7D40-8DA0-B4AF3E2814BB}" type="parTrans" cxnId="{B09FD942-8D86-C744-9934-854C699BC14E}">
      <dgm:prSet/>
      <dgm:spPr/>
      <dgm:t>
        <a:bodyPr/>
        <a:lstStyle/>
        <a:p>
          <a:endParaRPr lang="en-US"/>
        </a:p>
      </dgm:t>
    </dgm:pt>
    <dgm:pt modelId="{2F63C682-CA3E-7A44-91BA-59475DD1C455}" type="sibTrans" cxnId="{B09FD942-8D86-C744-9934-854C699BC14E}">
      <dgm:prSet/>
      <dgm:spPr/>
      <dgm:t>
        <a:bodyPr/>
        <a:lstStyle/>
        <a:p>
          <a:endParaRPr lang="en-US"/>
        </a:p>
      </dgm:t>
    </dgm:pt>
    <dgm:pt modelId="{370EC10D-5256-674B-8969-471CDA9B3929}">
      <dgm:prSet phldrT="[Text]"/>
      <dgm:spPr/>
      <dgm:t>
        <a:bodyPr/>
        <a:lstStyle/>
        <a:p>
          <a:r>
            <a:rPr lang="en-US" dirty="0"/>
            <a:t>Tolerance &amp; Withdrawal</a:t>
          </a:r>
        </a:p>
      </dgm:t>
    </dgm:pt>
    <dgm:pt modelId="{A33B7D99-0DFD-D849-8EE2-10290D55EC16}" type="parTrans" cxnId="{6BFB8F29-7BFA-D047-940F-8D72E1A3AB82}">
      <dgm:prSet/>
      <dgm:spPr/>
      <dgm:t>
        <a:bodyPr/>
        <a:lstStyle/>
        <a:p>
          <a:endParaRPr lang="en-US"/>
        </a:p>
      </dgm:t>
    </dgm:pt>
    <dgm:pt modelId="{64441E09-0FB6-3B42-BAAC-BD819D5E00B7}" type="sibTrans" cxnId="{6BFB8F29-7BFA-D047-940F-8D72E1A3AB82}">
      <dgm:prSet/>
      <dgm:spPr/>
      <dgm:t>
        <a:bodyPr/>
        <a:lstStyle/>
        <a:p>
          <a:endParaRPr lang="en-US"/>
        </a:p>
      </dgm:t>
    </dgm:pt>
    <dgm:pt modelId="{D77A30E8-E4FF-734C-958C-6900E059144E}">
      <dgm:prSet phldrT="[Text]"/>
      <dgm:spPr/>
      <dgm:t>
        <a:bodyPr/>
        <a:lstStyle/>
        <a:p>
          <a:r>
            <a:rPr lang="en-US" dirty="0"/>
            <a:t>Motives, Expectancies, etc.</a:t>
          </a:r>
        </a:p>
      </dgm:t>
    </dgm:pt>
    <dgm:pt modelId="{65EE8EAD-A912-6B4D-AF20-5C902F6B000A}" type="parTrans" cxnId="{6343C6D8-451E-E84C-8462-2EC357C21C2A}">
      <dgm:prSet/>
      <dgm:spPr/>
      <dgm:t>
        <a:bodyPr/>
        <a:lstStyle/>
        <a:p>
          <a:endParaRPr lang="en-US"/>
        </a:p>
      </dgm:t>
    </dgm:pt>
    <dgm:pt modelId="{B315D4A8-37E4-FA4A-A8DD-904459702162}" type="sibTrans" cxnId="{6343C6D8-451E-E84C-8462-2EC357C21C2A}">
      <dgm:prSet/>
      <dgm:spPr/>
      <dgm:t>
        <a:bodyPr/>
        <a:lstStyle/>
        <a:p>
          <a:endParaRPr lang="en-US"/>
        </a:p>
      </dgm:t>
    </dgm:pt>
    <dgm:pt modelId="{0F2D3AB7-898C-3243-8A98-254E77B2965C}">
      <dgm:prSet/>
      <dgm:spPr/>
      <dgm:t>
        <a:bodyPr/>
        <a:lstStyle/>
        <a:p>
          <a:r>
            <a:rPr lang="en-US" dirty="0"/>
            <a:t>Peers, Family, &amp; Culture</a:t>
          </a:r>
        </a:p>
      </dgm:t>
    </dgm:pt>
    <dgm:pt modelId="{A7D67029-D508-6042-AE77-4BFA79C5EB46}" type="parTrans" cxnId="{5B8F29A9-5702-694C-B9AE-0C2E52F1D127}">
      <dgm:prSet/>
      <dgm:spPr/>
      <dgm:t>
        <a:bodyPr/>
        <a:lstStyle/>
        <a:p>
          <a:endParaRPr lang="en-US"/>
        </a:p>
      </dgm:t>
    </dgm:pt>
    <dgm:pt modelId="{9A540551-E559-3B49-9BB6-449140605B55}" type="sibTrans" cxnId="{5B8F29A9-5702-694C-B9AE-0C2E52F1D127}">
      <dgm:prSet/>
      <dgm:spPr/>
      <dgm:t>
        <a:bodyPr/>
        <a:lstStyle/>
        <a:p>
          <a:endParaRPr lang="en-US"/>
        </a:p>
      </dgm:t>
    </dgm:pt>
    <dgm:pt modelId="{98A87446-FB2C-B748-A261-6E47ED8C996E}" type="pres">
      <dgm:prSet presAssocID="{59D5A1AF-ED66-7F43-83EB-B74D60083176}" presName="linear" presStyleCnt="0">
        <dgm:presLayoutVars>
          <dgm:animLvl val="lvl"/>
          <dgm:resizeHandles val="exact"/>
        </dgm:presLayoutVars>
      </dgm:prSet>
      <dgm:spPr/>
    </dgm:pt>
    <dgm:pt modelId="{E7E4CD30-1BA3-934E-A1D5-6FCB8179A7A7}" type="pres">
      <dgm:prSet presAssocID="{828CE7F0-DC57-2448-AFCC-1EBC9DF7D8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413AF45-9CA1-D342-ACA1-AA059E10147A}" type="pres">
      <dgm:prSet presAssocID="{B6D80764-8F5B-DA42-B886-01AE128D5430}" presName="spacer" presStyleCnt="0"/>
      <dgm:spPr/>
    </dgm:pt>
    <dgm:pt modelId="{A8F1A7CE-62AF-7744-86C0-B348A4768AB2}" type="pres">
      <dgm:prSet presAssocID="{D6B6E973-C21F-2F43-AF9F-7566560D930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1E1EA81-FF50-CD44-BFCC-D37EA81DEFA4}" type="pres">
      <dgm:prSet presAssocID="{CF6EDA10-A9F0-6346-8E10-0DE405864DFB}" presName="spacer" presStyleCnt="0"/>
      <dgm:spPr/>
    </dgm:pt>
    <dgm:pt modelId="{46BCC139-8DF9-964C-8952-B944A17CF45A}" type="pres">
      <dgm:prSet presAssocID="{7D7D3B86-B737-6B48-A5E7-A04337EDCD6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329A429-6E3C-324B-9998-C29F249D9465}" type="pres">
      <dgm:prSet presAssocID="{2F63C682-CA3E-7A44-91BA-59475DD1C455}" presName="spacer" presStyleCnt="0"/>
      <dgm:spPr/>
    </dgm:pt>
    <dgm:pt modelId="{6FB15709-837E-9342-82DF-BA84CF514BF3}" type="pres">
      <dgm:prSet presAssocID="{370EC10D-5256-674B-8969-471CDA9B392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1A42FCB-D6F5-CF46-8C01-8E3811793D79}" type="pres">
      <dgm:prSet presAssocID="{64441E09-0FB6-3B42-BAAC-BD819D5E00B7}" presName="spacer" presStyleCnt="0"/>
      <dgm:spPr/>
    </dgm:pt>
    <dgm:pt modelId="{7C899057-921E-DD41-B76E-0F8A803CACA7}" type="pres">
      <dgm:prSet presAssocID="{D77A30E8-E4FF-734C-958C-6900E059144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77B938B-ED51-6743-995C-90AE86AE335E}" type="pres">
      <dgm:prSet presAssocID="{B315D4A8-37E4-FA4A-A8DD-904459702162}" presName="spacer" presStyleCnt="0"/>
      <dgm:spPr/>
    </dgm:pt>
    <dgm:pt modelId="{701F8976-5FA5-9740-93E8-1490DD88B7D0}" type="pres">
      <dgm:prSet presAssocID="{0F2D3AB7-898C-3243-8A98-254E77B2965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2A98124-8AA0-F841-9F28-159A3CF6D9D5}" type="presOf" srcId="{0F2D3AB7-898C-3243-8A98-254E77B2965C}" destId="{701F8976-5FA5-9740-93E8-1490DD88B7D0}" srcOrd="0" destOrd="0" presId="urn:microsoft.com/office/officeart/2005/8/layout/vList2"/>
    <dgm:cxn modelId="{6BFB8F29-7BFA-D047-940F-8D72E1A3AB82}" srcId="{59D5A1AF-ED66-7F43-83EB-B74D60083176}" destId="{370EC10D-5256-674B-8969-471CDA9B3929}" srcOrd="3" destOrd="0" parTransId="{A33B7D99-0DFD-D849-8EE2-10290D55EC16}" sibTransId="{64441E09-0FB6-3B42-BAAC-BD819D5E00B7}"/>
    <dgm:cxn modelId="{84EA3E31-67B2-1645-9FC9-F9ED93DFB8F9}" srcId="{59D5A1AF-ED66-7F43-83EB-B74D60083176}" destId="{828CE7F0-DC57-2448-AFCC-1EBC9DF7D84C}" srcOrd="0" destOrd="0" parTransId="{303FB9EF-DDE3-CA49-B05B-287FF1F06D30}" sibTransId="{B6D80764-8F5B-DA42-B886-01AE128D5430}"/>
    <dgm:cxn modelId="{B09FD942-8D86-C744-9934-854C699BC14E}" srcId="{59D5A1AF-ED66-7F43-83EB-B74D60083176}" destId="{7D7D3B86-B737-6B48-A5E7-A04337EDCD6F}" srcOrd="2" destOrd="0" parTransId="{7D43282D-E30D-7D40-8DA0-B4AF3E2814BB}" sibTransId="{2F63C682-CA3E-7A44-91BA-59475DD1C455}"/>
    <dgm:cxn modelId="{94C684A6-46E8-C445-BE5B-492E1A064DFD}" srcId="{59D5A1AF-ED66-7F43-83EB-B74D60083176}" destId="{D6B6E973-C21F-2F43-AF9F-7566560D930A}" srcOrd="1" destOrd="0" parTransId="{EA4A350B-FFFD-6F4F-973D-62C264107050}" sibTransId="{CF6EDA10-A9F0-6346-8E10-0DE405864DFB}"/>
    <dgm:cxn modelId="{5B8F29A9-5702-694C-B9AE-0C2E52F1D127}" srcId="{59D5A1AF-ED66-7F43-83EB-B74D60083176}" destId="{0F2D3AB7-898C-3243-8A98-254E77B2965C}" srcOrd="5" destOrd="0" parTransId="{A7D67029-D508-6042-AE77-4BFA79C5EB46}" sibTransId="{9A540551-E559-3B49-9BB6-449140605B55}"/>
    <dgm:cxn modelId="{F7ECD1AD-A4CB-8D41-9D08-6DD3B30DACB0}" type="presOf" srcId="{D77A30E8-E4FF-734C-958C-6900E059144E}" destId="{7C899057-921E-DD41-B76E-0F8A803CACA7}" srcOrd="0" destOrd="0" presId="urn:microsoft.com/office/officeart/2005/8/layout/vList2"/>
    <dgm:cxn modelId="{C83187C8-1792-894F-B697-1E2C5DA33490}" type="presOf" srcId="{370EC10D-5256-674B-8969-471CDA9B3929}" destId="{6FB15709-837E-9342-82DF-BA84CF514BF3}" srcOrd="0" destOrd="0" presId="urn:microsoft.com/office/officeart/2005/8/layout/vList2"/>
    <dgm:cxn modelId="{4CDE37CB-3009-EB46-BCCE-63E76A8944BF}" type="presOf" srcId="{D6B6E973-C21F-2F43-AF9F-7566560D930A}" destId="{A8F1A7CE-62AF-7744-86C0-B348A4768AB2}" srcOrd="0" destOrd="0" presId="urn:microsoft.com/office/officeart/2005/8/layout/vList2"/>
    <dgm:cxn modelId="{BF3883D3-1553-C24C-A982-3C21B68EDEF7}" type="presOf" srcId="{828CE7F0-DC57-2448-AFCC-1EBC9DF7D84C}" destId="{E7E4CD30-1BA3-934E-A1D5-6FCB8179A7A7}" srcOrd="0" destOrd="0" presId="urn:microsoft.com/office/officeart/2005/8/layout/vList2"/>
    <dgm:cxn modelId="{5E3931D6-56EF-4D4E-8DE7-6CB772BFADC5}" type="presOf" srcId="{59D5A1AF-ED66-7F43-83EB-B74D60083176}" destId="{98A87446-FB2C-B748-A261-6E47ED8C996E}" srcOrd="0" destOrd="0" presId="urn:microsoft.com/office/officeart/2005/8/layout/vList2"/>
    <dgm:cxn modelId="{6343C6D8-451E-E84C-8462-2EC357C21C2A}" srcId="{59D5A1AF-ED66-7F43-83EB-B74D60083176}" destId="{D77A30E8-E4FF-734C-958C-6900E059144E}" srcOrd="4" destOrd="0" parTransId="{65EE8EAD-A912-6B4D-AF20-5C902F6B000A}" sibTransId="{B315D4A8-37E4-FA4A-A8DD-904459702162}"/>
    <dgm:cxn modelId="{2AD120E9-10AB-E843-9754-716B999A5149}" type="presOf" srcId="{7D7D3B86-B737-6B48-A5E7-A04337EDCD6F}" destId="{46BCC139-8DF9-964C-8952-B944A17CF45A}" srcOrd="0" destOrd="0" presId="urn:microsoft.com/office/officeart/2005/8/layout/vList2"/>
    <dgm:cxn modelId="{A9B75E96-5A00-9948-89D4-7530E4541488}" type="presParOf" srcId="{98A87446-FB2C-B748-A261-6E47ED8C996E}" destId="{E7E4CD30-1BA3-934E-A1D5-6FCB8179A7A7}" srcOrd="0" destOrd="0" presId="urn:microsoft.com/office/officeart/2005/8/layout/vList2"/>
    <dgm:cxn modelId="{47CB673F-1BF0-D447-B411-7008FBFC3117}" type="presParOf" srcId="{98A87446-FB2C-B748-A261-6E47ED8C996E}" destId="{4413AF45-9CA1-D342-ACA1-AA059E10147A}" srcOrd="1" destOrd="0" presId="urn:microsoft.com/office/officeart/2005/8/layout/vList2"/>
    <dgm:cxn modelId="{5CF7C382-4A38-9940-A983-DA4FD20B7C70}" type="presParOf" srcId="{98A87446-FB2C-B748-A261-6E47ED8C996E}" destId="{A8F1A7CE-62AF-7744-86C0-B348A4768AB2}" srcOrd="2" destOrd="0" presId="urn:microsoft.com/office/officeart/2005/8/layout/vList2"/>
    <dgm:cxn modelId="{8CC7EEE1-8F55-1741-BBFE-D2E0890D9156}" type="presParOf" srcId="{98A87446-FB2C-B748-A261-6E47ED8C996E}" destId="{11E1EA81-FF50-CD44-BFCC-D37EA81DEFA4}" srcOrd="3" destOrd="0" presId="urn:microsoft.com/office/officeart/2005/8/layout/vList2"/>
    <dgm:cxn modelId="{E7C8E842-6019-1F4F-A34F-4DAB451B1268}" type="presParOf" srcId="{98A87446-FB2C-B748-A261-6E47ED8C996E}" destId="{46BCC139-8DF9-964C-8952-B944A17CF45A}" srcOrd="4" destOrd="0" presId="urn:microsoft.com/office/officeart/2005/8/layout/vList2"/>
    <dgm:cxn modelId="{C5352C38-DCFA-BF46-A3AA-EBC2C7F6ADAE}" type="presParOf" srcId="{98A87446-FB2C-B748-A261-6E47ED8C996E}" destId="{C329A429-6E3C-324B-9998-C29F249D9465}" srcOrd="5" destOrd="0" presId="urn:microsoft.com/office/officeart/2005/8/layout/vList2"/>
    <dgm:cxn modelId="{79C36C2A-9C85-034E-9282-DE5FF4EE368D}" type="presParOf" srcId="{98A87446-FB2C-B748-A261-6E47ED8C996E}" destId="{6FB15709-837E-9342-82DF-BA84CF514BF3}" srcOrd="6" destOrd="0" presId="urn:microsoft.com/office/officeart/2005/8/layout/vList2"/>
    <dgm:cxn modelId="{53CB80CF-8BF7-8948-8AEF-3E97DC3AD7B2}" type="presParOf" srcId="{98A87446-FB2C-B748-A261-6E47ED8C996E}" destId="{F1A42FCB-D6F5-CF46-8C01-8E3811793D79}" srcOrd="7" destOrd="0" presId="urn:microsoft.com/office/officeart/2005/8/layout/vList2"/>
    <dgm:cxn modelId="{5D77C41B-95CB-2641-A4FC-AA111E9DA2CD}" type="presParOf" srcId="{98A87446-FB2C-B748-A261-6E47ED8C996E}" destId="{7C899057-921E-DD41-B76E-0F8A803CACA7}" srcOrd="8" destOrd="0" presId="urn:microsoft.com/office/officeart/2005/8/layout/vList2"/>
    <dgm:cxn modelId="{C85C5AB3-0F78-024C-8D57-220C35BB4387}" type="presParOf" srcId="{98A87446-FB2C-B748-A261-6E47ED8C996E}" destId="{A77B938B-ED51-6743-995C-90AE86AE335E}" srcOrd="9" destOrd="0" presId="urn:microsoft.com/office/officeart/2005/8/layout/vList2"/>
    <dgm:cxn modelId="{DB584C83-C64C-2D4A-A89C-730B4A363F87}" type="presParOf" srcId="{98A87446-FB2C-B748-A261-6E47ED8C996E}" destId="{701F8976-5FA5-9740-93E8-1490DD88B7D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7A240-FC4E-4626-A296-FF590CADCA6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7CB26E-E091-4DC5-A60E-05906D209145}">
      <dgm:prSet/>
      <dgm:spPr/>
      <dgm:t>
        <a:bodyPr/>
        <a:lstStyle/>
        <a:p>
          <a:r>
            <a:rPr lang="en-US"/>
            <a:t>Drugs produce different symptoms when the drug leaves the body.</a:t>
          </a:r>
        </a:p>
      </dgm:t>
    </dgm:pt>
    <dgm:pt modelId="{C9BA8564-CA3B-45F4-8F0B-7FAA21A8A766}" type="parTrans" cxnId="{9ABED661-C95E-4847-BB2F-A995C9F07DEC}">
      <dgm:prSet/>
      <dgm:spPr/>
      <dgm:t>
        <a:bodyPr/>
        <a:lstStyle/>
        <a:p>
          <a:endParaRPr lang="en-US"/>
        </a:p>
      </dgm:t>
    </dgm:pt>
    <dgm:pt modelId="{D84BD535-DEEC-4F70-B3D6-F4D103EE7ED9}" type="sibTrans" cxnId="{9ABED661-C95E-4847-BB2F-A995C9F07DEC}">
      <dgm:prSet/>
      <dgm:spPr/>
      <dgm:t>
        <a:bodyPr/>
        <a:lstStyle/>
        <a:p>
          <a:endParaRPr lang="en-US"/>
        </a:p>
      </dgm:t>
    </dgm:pt>
    <dgm:pt modelId="{7801EA88-B936-4597-806D-19A355CFD913}">
      <dgm:prSet/>
      <dgm:spPr/>
      <dgm:t>
        <a:bodyPr/>
        <a:lstStyle/>
        <a:p>
          <a:r>
            <a:rPr lang="en-US"/>
            <a:t>Opioids: chills, headaches, cramps, tremors, panic, loss of appetite, irritability, etc.</a:t>
          </a:r>
        </a:p>
      </dgm:t>
    </dgm:pt>
    <dgm:pt modelId="{4A449887-D2F8-43E4-8CCC-9FEA40E82644}" type="parTrans" cxnId="{71203494-DC68-4297-B53E-93C04C553345}">
      <dgm:prSet/>
      <dgm:spPr/>
      <dgm:t>
        <a:bodyPr/>
        <a:lstStyle/>
        <a:p>
          <a:endParaRPr lang="en-US"/>
        </a:p>
      </dgm:t>
    </dgm:pt>
    <dgm:pt modelId="{105C097F-1375-415B-9FF3-F75A0FC95E58}" type="sibTrans" cxnId="{71203494-DC68-4297-B53E-93C04C553345}">
      <dgm:prSet/>
      <dgm:spPr/>
      <dgm:t>
        <a:bodyPr/>
        <a:lstStyle/>
        <a:p>
          <a:endParaRPr lang="en-US"/>
        </a:p>
      </dgm:t>
    </dgm:pt>
    <dgm:pt modelId="{CA757161-9BD4-4E17-A5E9-81ECB413F7B5}">
      <dgm:prSet/>
      <dgm:spPr/>
      <dgm:t>
        <a:bodyPr/>
        <a:lstStyle/>
        <a:p>
          <a:r>
            <a:rPr lang="en-US"/>
            <a:t>http://www.youtube.com/watch?v=NaMgdlUcsko</a:t>
          </a:r>
        </a:p>
      </dgm:t>
    </dgm:pt>
    <dgm:pt modelId="{1B642E48-E4B9-4105-A180-6C25C4FF3291}" type="parTrans" cxnId="{A5E7C967-226D-4E0B-B46E-A453BBBD1DC6}">
      <dgm:prSet/>
      <dgm:spPr/>
      <dgm:t>
        <a:bodyPr/>
        <a:lstStyle/>
        <a:p>
          <a:endParaRPr lang="en-US"/>
        </a:p>
      </dgm:t>
    </dgm:pt>
    <dgm:pt modelId="{4731FEFE-C0BF-4E58-9403-5557643E6336}" type="sibTrans" cxnId="{A5E7C967-226D-4E0B-B46E-A453BBBD1DC6}">
      <dgm:prSet/>
      <dgm:spPr/>
      <dgm:t>
        <a:bodyPr/>
        <a:lstStyle/>
        <a:p>
          <a:endParaRPr lang="en-US"/>
        </a:p>
      </dgm:t>
    </dgm:pt>
    <dgm:pt modelId="{C6AAF270-CE36-409F-8E8D-109B9512A212}">
      <dgm:prSet/>
      <dgm:spPr/>
      <dgm:t>
        <a:bodyPr/>
        <a:lstStyle/>
        <a:p>
          <a:r>
            <a:rPr lang="en-US"/>
            <a:t>Caffeine: irritability, restlessness, headaches</a:t>
          </a:r>
        </a:p>
      </dgm:t>
    </dgm:pt>
    <dgm:pt modelId="{F4D0746A-7202-4FB5-BEC9-B7E4F93D89C4}" type="parTrans" cxnId="{01836ECA-D82E-49D0-A2AF-C5756F347A43}">
      <dgm:prSet/>
      <dgm:spPr/>
      <dgm:t>
        <a:bodyPr/>
        <a:lstStyle/>
        <a:p>
          <a:endParaRPr lang="en-US"/>
        </a:p>
      </dgm:t>
    </dgm:pt>
    <dgm:pt modelId="{B69B1E6B-8F62-449A-9BE9-695396F19370}" type="sibTrans" cxnId="{01836ECA-D82E-49D0-A2AF-C5756F347A43}">
      <dgm:prSet/>
      <dgm:spPr/>
      <dgm:t>
        <a:bodyPr/>
        <a:lstStyle/>
        <a:p>
          <a:endParaRPr lang="en-US"/>
        </a:p>
      </dgm:t>
    </dgm:pt>
    <dgm:pt modelId="{C8E24F97-1450-40CA-BEEB-CADFCA994EDF}">
      <dgm:prSet/>
      <dgm:spPr/>
      <dgm:t>
        <a:bodyPr/>
        <a:lstStyle/>
        <a:p>
          <a:r>
            <a:rPr lang="en-US"/>
            <a:t>LSD: none</a:t>
          </a:r>
        </a:p>
      </dgm:t>
    </dgm:pt>
    <dgm:pt modelId="{99797914-B02D-432C-9F9A-C4C69FA3CAAC}" type="parTrans" cxnId="{4E4BFBAE-30A3-4240-8DF7-C4235C90DE23}">
      <dgm:prSet/>
      <dgm:spPr/>
      <dgm:t>
        <a:bodyPr/>
        <a:lstStyle/>
        <a:p>
          <a:endParaRPr lang="en-US"/>
        </a:p>
      </dgm:t>
    </dgm:pt>
    <dgm:pt modelId="{F6CC9DF7-2EAE-44BD-94BA-59DCFF8E6A88}" type="sibTrans" cxnId="{4E4BFBAE-30A3-4240-8DF7-C4235C90DE23}">
      <dgm:prSet/>
      <dgm:spPr/>
      <dgm:t>
        <a:bodyPr/>
        <a:lstStyle/>
        <a:p>
          <a:endParaRPr lang="en-US"/>
        </a:p>
      </dgm:t>
    </dgm:pt>
    <dgm:pt modelId="{B12AC21E-78FC-754F-BF60-8725923B7A8D}" type="pres">
      <dgm:prSet presAssocID="{EAF7A240-FC4E-4626-A296-FF590CADCA69}" presName="vert0" presStyleCnt="0">
        <dgm:presLayoutVars>
          <dgm:dir/>
          <dgm:animOne val="branch"/>
          <dgm:animLvl val="lvl"/>
        </dgm:presLayoutVars>
      </dgm:prSet>
      <dgm:spPr/>
    </dgm:pt>
    <dgm:pt modelId="{3D8BD690-C77B-F64E-817A-4E96C273709E}" type="pres">
      <dgm:prSet presAssocID="{C77CB26E-E091-4DC5-A60E-05906D209145}" presName="thickLine" presStyleLbl="alignNode1" presStyleIdx="0" presStyleCnt="5"/>
      <dgm:spPr/>
    </dgm:pt>
    <dgm:pt modelId="{ACE59B05-027E-CA49-90B3-45BFC54028E4}" type="pres">
      <dgm:prSet presAssocID="{C77CB26E-E091-4DC5-A60E-05906D209145}" presName="horz1" presStyleCnt="0"/>
      <dgm:spPr/>
    </dgm:pt>
    <dgm:pt modelId="{1AEF465C-3D28-0E46-9231-41E091884447}" type="pres">
      <dgm:prSet presAssocID="{C77CB26E-E091-4DC5-A60E-05906D209145}" presName="tx1" presStyleLbl="revTx" presStyleIdx="0" presStyleCnt="5"/>
      <dgm:spPr/>
    </dgm:pt>
    <dgm:pt modelId="{B77FA99D-C157-434F-9A85-1230CECFFD2D}" type="pres">
      <dgm:prSet presAssocID="{C77CB26E-E091-4DC5-A60E-05906D209145}" presName="vert1" presStyleCnt="0"/>
      <dgm:spPr/>
    </dgm:pt>
    <dgm:pt modelId="{5B535159-430F-7C4C-8467-35B8C4B08A28}" type="pres">
      <dgm:prSet presAssocID="{7801EA88-B936-4597-806D-19A355CFD913}" presName="thickLine" presStyleLbl="alignNode1" presStyleIdx="1" presStyleCnt="5"/>
      <dgm:spPr/>
    </dgm:pt>
    <dgm:pt modelId="{73D4B1F4-3DAA-294E-AF46-339E5548A7C0}" type="pres">
      <dgm:prSet presAssocID="{7801EA88-B936-4597-806D-19A355CFD913}" presName="horz1" presStyleCnt="0"/>
      <dgm:spPr/>
    </dgm:pt>
    <dgm:pt modelId="{AAC0CDD0-D880-3C4B-A16F-FD0A50A14ACE}" type="pres">
      <dgm:prSet presAssocID="{7801EA88-B936-4597-806D-19A355CFD913}" presName="tx1" presStyleLbl="revTx" presStyleIdx="1" presStyleCnt="5"/>
      <dgm:spPr/>
    </dgm:pt>
    <dgm:pt modelId="{80507D8C-B70C-4A41-9A50-398599508B45}" type="pres">
      <dgm:prSet presAssocID="{7801EA88-B936-4597-806D-19A355CFD913}" presName="vert1" presStyleCnt="0"/>
      <dgm:spPr/>
    </dgm:pt>
    <dgm:pt modelId="{8F6BA0DC-0F43-6640-9B5A-37878740A9C5}" type="pres">
      <dgm:prSet presAssocID="{CA757161-9BD4-4E17-A5E9-81ECB413F7B5}" presName="thickLine" presStyleLbl="alignNode1" presStyleIdx="2" presStyleCnt="5"/>
      <dgm:spPr/>
    </dgm:pt>
    <dgm:pt modelId="{8E874CF6-ED70-0E4A-9CC2-724CE265DEB2}" type="pres">
      <dgm:prSet presAssocID="{CA757161-9BD4-4E17-A5E9-81ECB413F7B5}" presName="horz1" presStyleCnt="0"/>
      <dgm:spPr/>
    </dgm:pt>
    <dgm:pt modelId="{097321EF-E787-8445-B346-D83CA0E76691}" type="pres">
      <dgm:prSet presAssocID="{CA757161-9BD4-4E17-A5E9-81ECB413F7B5}" presName="tx1" presStyleLbl="revTx" presStyleIdx="2" presStyleCnt="5"/>
      <dgm:spPr/>
    </dgm:pt>
    <dgm:pt modelId="{CB600A4F-0C56-7E4E-AB9D-89E0FC15EBD8}" type="pres">
      <dgm:prSet presAssocID="{CA757161-9BD4-4E17-A5E9-81ECB413F7B5}" presName="vert1" presStyleCnt="0"/>
      <dgm:spPr/>
    </dgm:pt>
    <dgm:pt modelId="{CD1C759F-B2CE-9146-B6C9-321DDB2E6D7C}" type="pres">
      <dgm:prSet presAssocID="{C6AAF270-CE36-409F-8E8D-109B9512A212}" presName="thickLine" presStyleLbl="alignNode1" presStyleIdx="3" presStyleCnt="5"/>
      <dgm:spPr/>
    </dgm:pt>
    <dgm:pt modelId="{3DD03ADA-12C2-BE4E-B8C8-53D0370842FA}" type="pres">
      <dgm:prSet presAssocID="{C6AAF270-CE36-409F-8E8D-109B9512A212}" presName="horz1" presStyleCnt="0"/>
      <dgm:spPr/>
    </dgm:pt>
    <dgm:pt modelId="{5E362C89-657F-8043-9350-4EE4559F8A32}" type="pres">
      <dgm:prSet presAssocID="{C6AAF270-CE36-409F-8E8D-109B9512A212}" presName="tx1" presStyleLbl="revTx" presStyleIdx="3" presStyleCnt="5"/>
      <dgm:spPr/>
    </dgm:pt>
    <dgm:pt modelId="{CF3A78E6-3880-E748-B5A1-80BB296EC504}" type="pres">
      <dgm:prSet presAssocID="{C6AAF270-CE36-409F-8E8D-109B9512A212}" presName="vert1" presStyleCnt="0"/>
      <dgm:spPr/>
    </dgm:pt>
    <dgm:pt modelId="{4893F679-8EFF-FA40-A604-3C0DBDE99697}" type="pres">
      <dgm:prSet presAssocID="{C8E24F97-1450-40CA-BEEB-CADFCA994EDF}" presName="thickLine" presStyleLbl="alignNode1" presStyleIdx="4" presStyleCnt="5"/>
      <dgm:spPr/>
    </dgm:pt>
    <dgm:pt modelId="{62F7A74D-F7CA-8F4F-93DF-4F52C17D0E18}" type="pres">
      <dgm:prSet presAssocID="{C8E24F97-1450-40CA-BEEB-CADFCA994EDF}" presName="horz1" presStyleCnt="0"/>
      <dgm:spPr/>
    </dgm:pt>
    <dgm:pt modelId="{2194B696-A718-BA44-9B3A-8AE8779A8989}" type="pres">
      <dgm:prSet presAssocID="{C8E24F97-1450-40CA-BEEB-CADFCA994EDF}" presName="tx1" presStyleLbl="revTx" presStyleIdx="4" presStyleCnt="5"/>
      <dgm:spPr/>
    </dgm:pt>
    <dgm:pt modelId="{0F40E1D8-9AA1-964F-829D-6CA5D788609C}" type="pres">
      <dgm:prSet presAssocID="{C8E24F97-1450-40CA-BEEB-CADFCA994EDF}" presName="vert1" presStyleCnt="0"/>
      <dgm:spPr/>
    </dgm:pt>
  </dgm:ptLst>
  <dgm:cxnLst>
    <dgm:cxn modelId="{9ABED661-C95E-4847-BB2F-A995C9F07DEC}" srcId="{EAF7A240-FC4E-4626-A296-FF590CADCA69}" destId="{C77CB26E-E091-4DC5-A60E-05906D209145}" srcOrd="0" destOrd="0" parTransId="{C9BA8564-CA3B-45F4-8F0B-7FAA21A8A766}" sibTransId="{D84BD535-DEEC-4F70-B3D6-F4D103EE7ED9}"/>
    <dgm:cxn modelId="{A5E7C967-226D-4E0B-B46E-A453BBBD1DC6}" srcId="{EAF7A240-FC4E-4626-A296-FF590CADCA69}" destId="{CA757161-9BD4-4E17-A5E9-81ECB413F7B5}" srcOrd="2" destOrd="0" parTransId="{1B642E48-E4B9-4105-A180-6C25C4FF3291}" sibTransId="{4731FEFE-C0BF-4E58-9403-5557643E6336}"/>
    <dgm:cxn modelId="{FF8A0D8F-EFD8-D74C-9D4F-D54E80282EE7}" type="presOf" srcId="{C77CB26E-E091-4DC5-A60E-05906D209145}" destId="{1AEF465C-3D28-0E46-9231-41E091884447}" srcOrd="0" destOrd="0" presId="urn:microsoft.com/office/officeart/2008/layout/LinedList"/>
    <dgm:cxn modelId="{71203494-DC68-4297-B53E-93C04C553345}" srcId="{EAF7A240-FC4E-4626-A296-FF590CADCA69}" destId="{7801EA88-B936-4597-806D-19A355CFD913}" srcOrd="1" destOrd="0" parTransId="{4A449887-D2F8-43E4-8CCC-9FEA40E82644}" sibTransId="{105C097F-1375-415B-9FF3-F75A0FC95E58}"/>
    <dgm:cxn modelId="{4E4BFBAE-30A3-4240-8DF7-C4235C90DE23}" srcId="{EAF7A240-FC4E-4626-A296-FF590CADCA69}" destId="{C8E24F97-1450-40CA-BEEB-CADFCA994EDF}" srcOrd="4" destOrd="0" parTransId="{99797914-B02D-432C-9F9A-C4C69FA3CAAC}" sibTransId="{F6CC9DF7-2EAE-44BD-94BA-59DCFF8E6A88}"/>
    <dgm:cxn modelId="{05F0D1BE-18B5-1543-B779-343967F76B5C}" type="presOf" srcId="{7801EA88-B936-4597-806D-19A355CFD913}" destId="{AAC0CDD0-D880-3C4B-A16F-FD0A50A14ACE}" srcOrd="0" destOrd="0" presId="urn:microsoft.com/office/officeart/2008/layout/LinedList"/>
    <dgm:cxn modelId="{01836ECA-D82E-49D0-A2AF-C5756F347A43}" srcId="{EAF7A240-FC4E-4626-A296-FF590CADCA69}" destId="{C6AAF270-CE36-409F-8E8D-109B9512A212}" srcOrd="3" destOrd="0" parTransId="{F4D0746A-7202-4FB5-BEC9-B7E4F93D89C4}" sibTransId="{B69B1E6B-8F62-449A-9BE9-695396F19370}"/>
    <dgm:cxn modelId="{D6A967E7-9907-5240-AC49-16531DEE3778}" type="presOf" srcId="{EAF7A240-FC4E-4626-A296-FF590CADCA69}" destId="{B12AC21E-78FC-754F-BF60-8725923B7A8D}" srcOrd="0" destOrd="0" presId="urn:microsoft.com/office/officeart/2008/layout/LinedList"/>
    <dgm:cxn modelId="{EC1D65EC-C0F2-574A-B6B8-5859F10300A0}" type="presOf" srcId="{C8E24F97-1450-40CA-BEEB-CADFCA994EDF}" destId="{2194B696-A718-BA44-9B3A-8AE8779A8989}" srcOrd="0" destOrd="0" presId="urn:microsoft.com/office/officeart/2008/layout/LinedList"/>
    <dgm:cxn modelId="{36BFE8F1-5A0A-2D4A-96A4-BFDF1CAA253C}" type="presOf" srcId="{CA757161-9BD4-4E17-A5E9-81ECB413F7B5}" destId="{097321EF-E787-8445-B346-D83CA0E76691}" srcOrd="0" destOrd="0" presId="urn:microsoft.com/office/officeart/2008/layout/LinedList"/>
    <dgm:cxn modelId="{F1CD07F2-9E8F-024D-8015-7A9BD715F257}" type="presOf" srcId="{C6AAF270-CE36-409F-8E8D-109B9512A212}" destId="{5E362C89-657F-8043-9350-4EE4559F8A32}" srcOrd="0" destOrd="0" presId="urn:microsoft.com/office/officeart/2008/layout/LinedList"/>
    <dgm:cxn modelId="{2DBE0ED6-6E02-4E41-9BA8-5EFC9449E402}" type="presParOf" srcId="{B12AC21E-78FC-754F-BF60-8725923B7A8D}" destId="{3D8BD690-C77B-F64E-817A-4E96C273709E}" srcOrd="0" destOrd="0" presId="urn:microsoft.com/office/officeart/2008/layout/LinedList"/>
    <dgm:cxn modelId="{5F6F1F06-2898-5F45-9CBB-72E3458B8DEE}" type="presParOf" srcId="{B12AC21E-78FC-754F-BF60-8725923B7A8D}" destId="{ACE59B05-027E-CA49-90B3-45BFC54028E4}" srcOrd="1" destOrd="0" presId="urn:microsoft.com/office/officeart/2008/layout/LinedList"/>
    <dgm:cxn modelId="{519BBC56-C5A9-5143-A7CC-08B464EB120E}" type="presParOf" srcId="{ACE59B05-027E-CA49-90B3-45BFC54028E4}" destId="{1AEF465C-3D28-0E46-9231-41E091884447}" srcOrd="0" destOrd="0" presId="urn:microsoft.com/office/officeart/2008/layout/LinedList"/>
    <dgm:cxn modelId="{269B9704-2402-9F4C-A91C-FDB60BC412C4}" type="presParOf" srcId="{ACE59B05-027E-CA49-90B3-45BFC54028E4}" destId="{B77FA99D-C157-434F-9A85-1230CECFFD2D}" srcOrd="1" destOrd="0" presId="urn:microsoft.com/office/officeart/2008/layout/LinedList"/>
    <dgm:cxn modelId="{B338774A-3729-D142-9FE8-1AACC7EA559D}" type="presParOf" srcId="{B12AC21E-78FC-754F-BF60-8725923B7A8D}" destId="{5B535159-430F-7C4C-8467-35B8C4B08A28}" srcOrd="2" destOrd="0" presId="urn:microsoft.com/office/officeart/2008/layout/LinedList"/>
    <dgm:cxn modelId="{439D3720-CF42-BF49-978B-57CDEE3C8E12}" type="presParOf" srcId="{B12AC21E-78FC-754F-BF60-8725923B7A8D}" destId="{73D4B1F4-3DAA-294E-AF46-339E5548A7C0}" srcOrd="3" destOrd="0" presId="urn:microsoft.com/office/officeart/2008/layout/LinedList"/>
    <dgm:cxn modelId="{7C6C6C46-F3D2-7544-94A2-379E54EF5C98}" type="presParOf" srcId="{73D4B1F4-3DAA-294E-AF46-339E5548A7C0}" destId="{AAC0CDD0-D880-3C4B-A16F-FD0A50A14ACE}" srcOrd="0" destOrd="0" presId="urn:microsoft.com/office/officeart/2008/layout/LinedList"/>
    <dgm:cxn modelId="{C00A4FA5-EB13-5C44-B68B-474A0DCFE77A}" type="presParOf" srcId="{73D4B1F4-3DAA-294E-AF46-339E5548A7C0}" destId="{80507D8C-B70C-4A41-9A50-398599508B45}" srcOrd="1" destOrd="0" presId="urn:microsoft.com/office/officeart/2008/layout/LinedList"/>
    <dgm:cxn modelId="{272E4494-B9BB-5142-9F86-9706A09E882F}" type="presParOf" srcId="{B12AC21E-78FC-754F-BF60-8725923B7A8D}" destId="{8F6BA0DC-0F43-6640-9B5A-37878740A9C5}" srcOrd="4" destOrd="0" presId="urn:microsoft.com/office/officeart/2008/layout/LinedList"/>
    <dgm:cxn modelId="{B3CE96A0-3128-414D-8B36-EC0F8480540D}" type="presParOf" srcId="{B12AC21E-78FC-754F-BF60-8725923B7A8D}" destId="{8E874CF6-ED70-0E4A-9CC2-724CE265DEB2}" srcOrd="5" destOrd="0" presId="urn:microsoft.com/office/officeart/2008/layout/LinedList"/>
    <dgm:cxn modelId="{8CC22A77-0DA7-C048-9986-111FC5665412}" type="presParOf" srcId="{8E874CF6-ED70-0E4A-9CC2-724CE265DEB2}" destId="{097321EF-E787-8445-B346-D83CA0E76691}" srcOrd="0" destOrd="0" presId="urn:microsoft.com/office/officeart/2008/layout/LinedList"/>
    <dgm:cxn modelId="{B5BD3A3E-EECA-CD46-A91A-98E966AB863E}" type="presParOf" srcId="{8E874CF6-ED70-0E4A-9CC2-724CE265DEB2}" destId="{CB600A4F-0C56-7E4E-AB9D-89E0FC15EBD8}" srcOrd="1" destOrd="0" presId="urn:microsoft.com/office/officeart/2008/layout/LinedList"/>
    <dgm:cxn modelId="{E14974DE-B1EE-B54C-9220-58DAAB3D287F}" type="presParOf" srcId="{B12AC21E-78FC-754F-BF60-8725923B7A8D}" destId="{CD1C759F-B2CE-9146-B6C9-321DDB2E6D7C}" srcOrd="6" destOrd="0" presId="urn:microsoft.com/office/officeart/2008/layout/LinedList"/>
    <dgm:cxn modelId="{B48E26EC-C09B-6D44-B72D-669443BA1ACA}" type="presParOf" srcId="{B12AC21E-78FC-754F-BF60-8725923B7A8D}" destId="{3DD03ADA-12C2-BE4E-B8C8-53D0370842FA}" srcOrd="7" destOrd="0" presId="urn:microsoft.com/office/officeart/2008/layout/LinedList"/>
    <dgm:cxn modelId="{F8994C4B-8DD4-1F45-9773-C0A61C065DA2}" type="presParOf" srcId="{3DD03ADA-12C2-BE4E-B8C8-53D0370842FA}" destId="{5E362C89-657F-8043-9350-4EE4559F8A32}" srcOrd="0" destOrd="0" presId="urn:microsoft.com/office/officeart/2008/layout/LinedList"/>
    <dgm:cxn modelId="{CEA6B484-DFA7-FC43-B9AC-329AA8EF9D2A}" type="presParOf" srcId="{3DD03ADA-12C2-BE4E-B8C8-53D0370842FA}" destId="{CF3A78E6-3880-E748-B5A1-80BB296EC504}" srcOrd="1" destOrd="0" presId="urn:microsoft.com/office/officeart/2008/layout/LinedList"/>
    <dgm:cxn modelId="{7EEF1EF6-2498-1540-A153-571D7D5B0CFD}" type="presParOf" srcId="{B12AC21E-78FC-754F-BF60-8725923B7A8D}" destId="{4893F679-8EFF-FA40-A604-3C0DBDE99697}" srcOrd="8" destOrd="0" presId="urn:microsoft.com/office/officeart/2008/layout/LinedList"/>
    <dgm:cxn modelId="{B343B6F9-7C31-ED46-9AF6-19119DDA7025}" type="presParOf" srcId="{B12AC21E-78FC-754F-BF60-8725923B7A8D}" destId="{62F7A74D-F7CA-8F4F-93DF-4F52C17D0E18}" srcOrd="9" destOrd="0" presId="urn:microsoft.com/office/officeart/2008/layout/LinedList"/>
    <dgm:cxn modelId="{85EBF74C-6D12-014C-BD02-BB2A09D467E5}" type="presParOf" srcId="{62F7A74D-F7CA-8F4F-93DF-4F52C17D0E18}" destId="{2194B696-A718-BA44-9B3A-8AE8779A8989}" srcOrd="0" destOrd="0" presId="urn:microsoft.com/office/officeart/2008/layout/LinedList"/>
    <dgm:cxn modelId="{3C93971B-DBC4-0B47-8C7B-9900D2FBA5A3}" type="presParOf" srcId="{62F7A74D-F7CA-8F4F-93DF-4F52C17D0E18}" destId="{0F40E1D8-9AA1-964F-829D-6CA5D78860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7FEACB-C2A4-4683-8404-85098FD6001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E5E2889A-4E82-434F-9F12-A68ED467A416}">
      <dgm:prSet/>
      <dgm:spPr/>
      <dgm:t>
        <a:bodyPr/>
        <a:lstStyle/>
        <a:p>
          <a:r>
            <a:rPr lang="en-US"/>
            <a:t>Alcohol: sweating, vomiting, anxiety, insomnia, psychotic symptoms, convulsions, delirium tremens (extreme confusion), and death.</a:t>
          </a:r>
        </a:p>
      </dgm:t>
    </dgm:pt>
    <dgm:pt modelId="{6B72C83E-A0C9-4087-93D8-4DC3CE427481}" type="parTrans" cxnId="{B1DBB34F-6608-4F78-9C01-8888D1200D2A}">
      <dgm:prSet/>
      <dgm:spPr/>
      <dgm:t>
        <a:bodyPr/>
        <a:lstStyle/>
        <a:p>
          <a:endParaRPr lang="en-US"/>
        </a:p>
      </dgm:t>
    </dgm:pt>
    <dgm:pt modelId="{4E49BC5A-5468-4967-A8A5-116C7B99C7D7}" type="sibTrans" cxnId="{B1DBB34F-6608-4F78-9C01-8888D1200D2A}">
      <dgm:prSet/>
      <dgm:spPr/>
      <dgm:t>
        <a:bodyPr/>
        <a:lstStyle/>
        <a:p>
          <a:endParaRPr lang="en-US"/>
        </a:p>
      </dgm:t>
    </dgm:pt>
    <dgm:pt modelId="{03509FB0-264E-4BE8-A987-941BED5541B4}">
      <dgm:prSet/>
      <dgm:spPr/>
      <dgm:t>
        <a:bodyPr/>
        <a:lstStyle/>
        <a:p>
          <a:r>
            <a:rPr lang="en-US"/>
            <a:t>http://www.youtube.com/watch?v=291TBlwlP1c </a:t>
          </a:r>
        </a:p>
      </dgm:t>
    </dgm:pt>
    <dgm:pt modelId="{C7DD2AD8-947D-49D6-8E48-813973C6A696}" type="parTrans" cxnId="{EEA5A8D3-A629-4898-AAC6-2B4E23EB4047}">
      <dgm:prSet/>
      <dgm:spPr/>
      <dgm:t>
        <a:bodyPr/>
        <a:lstStyle/>
        <a:p>
          <a:endParaRPr lang="en-US"/>
        </a:p>
      </dgm:t>
    </dgm:pt>
    <dgm:pt modelId="{A0AAB604-0EE0-4C5B-A0E1-96ED1ABB21AB}" type="sibTrans" cxnId="{EEA5A8D3-A629-4898-AAC6-2B4E23EB4047}">
      <dgm:prSet/>
      <dgm:spPr/>
      <dgm:t>
        <a:bodyPr/>
        <a:lstStyle/>
        <a:p>
          <a:endParaRPr lang="en-US"/>
        </a:p>
      </dgm:t>
    </dgm:pt>
    <dgm:pt modelId="{0DA235B7-F4F6-0F4B-936D-79B897FDE719}" type="pres">
      <dgm:prSet presAssocID="{677FEACB-C2A4-4683-8404-85098FD60015}" presName="vert0" presStyleCnt="0">
        <dgm:presLayoutVars>
          <dgm:dir/>
          <dgm:animOne val="branch"/>
          <dgm:animLvl val="lvl"/>
        </dgm:presLayoutVars>
      </dgm:prSet>
      <dgm:spPr/>
    </dgm:pt>
    <dgm:pt modelId="{11D78198-6215-4342-AB99-B4EE7C3B5BBA}" type="pres">
      <dgm:prSet presAssocID="{E5E2889A-4E82-434F-9F12-A68ED467A416}" presName="thickLine" presStyleLbl="alignNode1" presStyleIdx="0" presStyleCnt="2"/>
      <dgm:spPr/>
    </dgm:pt>
    <dgm:pt modelId="{2506DBEF-DA32-0B4E-9904-E802C8E6E568}" type="pres">
      <dgm:prSet presAssocID="{E5E2889A-4E82-434F-9F12-A68ED467A416}" presName="horz1" presStyleCnt="0"/>
      <dgm:spPr/>
    </dgm:pt>
    <dgm:pt modelId="{CB82D818-4111-5940-8D51-78902B564429}" type="pres">
      <dgm:prSet presAssocID="{E5E2889A-4E82-434F-9F12-A68ED467A416}" presName="tx1" presStyleLbl="revTx" presStyleIdx="0" presStyleCnt="2"/>
      <dgm:spPr/>
    </dgm:pt>
    <dgm:pt modelId="{2174E5D4-39FA-324A-9A17-56E011F9BD38}" type="pres">
      <dgm:prSet presAssocID="{E5E2889A-4E82-434F-9F12-A68ED467A416}" presName="vert1" presStyleCnt="0"/>
      <dgm:spPr/>
    </dgm:pt>
    <dgm:pt modelId="{C61B8697-E9B6-FB4C-AB24-A1DED336BEB4}" type="pres">
      <dgm:prSet presAssocID="{03509FB0-264E-4BE8-A987-941BED5541B4}" presName="thickLine" presStyleLbl="alignNode1" presStyleIdx="1" presStyleCnt="2"/>
      <dgm:spPr/>
    </dgm:pt>
    <dgm:pt modelId="{6D7A5C50-70A7-A640-9A31-C4A0E2BCE7C5}" type="pres">
      <dgm:prSet presAssocID="{03509FB0-264E-4BE8-A987-941BED5541B4}" presName="horz1" presStyleCnt="0"/>
      <dgm:spPr/>
    </dgm:pt>
    <dgm:pt modelId="{10CDDDCB-EAF8-F14D-B508-EE690FB0B88E}" type="pres">
      <dgm:prSet presAssocID="{03509FB0-264E-4BE8-A987-941BED5541B4}" presName="tx1" presStyleLbl="revTx" presStyleIdx="1" presStyleCnt="2"/>
      <dgm:spPr/>
    </dgm:pt>
    <dgm:pt modelId="{B9158FBE-B218-3F44-94A0-77D66BA04345}" type="pres">
      <dgm:prSet presAssocID="{03509FB0-264E-4BE8-A987-941BED5541B4}" presName="vert1" presStyleCnt="0"/>
      <dgm:spPr/>
    </dgm:pt>
  </dgm:ptLst>
  <dgm:cxnLst>
    <dgm:cxn modelId="{60D8474C-41DA-734B-A9FA-5177D7431557}" type="presOf" srcId="{E5E2889A-4E82-434F-9F12-A68ED467A416}" destId="{CB82D818-4111-5940-8D51-78902B564429}" srcOrd="0" destOrd="0" presId="urn:microsoft.com/office/officeart/2008/layout/LinedList"/>
    <dgm:cxn modelId="{B1DBB34F-6608-4F78-9C01-8888D1200D2A}" srcId="{677FEACB-C2A4-4683-8404-85098FD60015}" destId="{E5E2889A-4E82-434F-9F12-A68ED467A416}" srcOrd="0" destOrd="0" parTransId="{6B72C83E-A0C9-4087-93D8-4DC3CE427481}" sibTransId="{4E49BC5A-5468-4967-A8A5-116C7B99C7D7}"/>
    <dgm:cxn modelId="{3798F851-FE5B-6443-903F-F075AB03506D}" type="presOf" srcId="{03509FB0-264E-4BE8-A987-941BED5541B4}" destId="{10CDDDCB-EAF8-F14D-B508-EE690FB0B88E}" srcOrd="0" destOrd="0" presId="urn:microsoft.com/office/officeart/2008/layout/LinedList"/>
    <dgm:cxn modelId="{C693F7A4-EDE9-EF4F-9E0E-F04109B84B44}" type="presOf" srcId="{677FEACB-C2A4-4683-8404-85098FD60015}" destId="{0DA235B7-F4F6-0F4B-936D-79B897FDE719}" srcOrd="0" destOrd="0" presId="urn:microsoft.com/office/officeart/2008/layout/LinedList"/>
    <dgm:cxn modelId="{EEA5A8D3-A629-4898-AAC6-2B4E23EB4047}" srcId="{677FEACB-C2A4-4683-8404-85098FD60015}" destId="{03509FB0-264E-4BE8-A987-941BED5541B4}" srcOrd="1" destOrd="0" parTransId="{C7DD2AD8-947D-49D6-8E48-813973C6A696}" sibTransId="{A0AAB604-0EE0-4C5B-A0E1-96ED1ABB21AB}"/>
    <dgm:cxn modelId="{D242B493-B166-DF4B-8ABC-07D25177E704}" type="presParOf" srcId="{0DA235B7-F4F6-0F4B-936D-79B897FDE719}" destId="{11D78198-6215-4342-AB99-B4EE7C3B5BBA}" srcOrd="0" destOrd="0" presId="urn:microsoft.com/office/officeart/2008/layout/LinedList"/>
    <dgm:cxn modelId="{FACCBA25-20CF-A74A-AF8E-A0D96244EE6D}" type="presParOf" srcId="{0DA235B7-F4F6-0F4B-936D-79B897FDE719}" destId="{2506DBEF-DA32-0B4E-9904-E802C8E6E568}" srcOrd="1" destOrd="0" presId="urn:microsoft.com/office/officeart/2008/layout/LinedList"/>
    <dgm:cxn modelId="{9C45AA0E-3FA0-DA49-B2BF-2EB3423AB0B9}" type="presParOf" srcId="{2506DBEF-DA32-0B4E-9904-E802C8E6E568}" destId="{CB82D818-4111-5940-8D51-78902B564429}" srcOrd="0" destOrd="0" presId="urn:microsoft.com/office/officeart/2008/layout/LinedList"/>
    <dgm:cxn modelId="{FC015AE8-3A9A-854B-960A-ADA335581481}" type="presParOf" srcId="{2506DBEF-DA32-0B4E-9904-E802C8E6E568}" destId="{2174E5D4-39FA-324A-9A17-56E011F9BD38}" srcOrd="1" destOrd="0" presId="urn:microsoft.com/office/officeart/2008/layout/LinedList"/>
    <dgm:cxn modelId="{0F4144F2-046B-184F-AF7B-966D7D0986C2}" type="presParOf" srcId="{0DA235B7-F4F6-0F4B-936D-79B897FDE719}" destId="{C61B8697-E9B6-FB4C-AB24-A1DED336BEB4}" srcOrd="2" destOrd="0" presId="urn:microsoft.com/office/officeart/2008/layout/LinedList"/>
    <dgm:cxn modelId="{AD8C3C52-7F96-A647-8835-29CB7299B79C}" type="presParOf" srcId="{0DA235B7-F4F6-0F4B-936D-79B897FDE719}" destId="{6D7A5C50-70A7-A640-9A31-C4A0E2BCE7C5}" srcOrd="3" destOrd="0" presId="urn:microsoft.com/office/officeart/2008/layout/LinedList"/>
    <dgm:cxn modelId="{CA27D492-E5E1-D040-B516-B17D1E4C53AC}" type="presParOf" srcId="{6D7A5C50-70A7-A640-9A31-C4A0E2BCE7C5}" destId="{10CDDDCB-EAF8-F14D-B508-EE690FB0B88E}" srcOrd="0" destOrd="0" presId="urn:microsoft.com/office/officeart/2008/layout/LinedList"/>
    <dgm:cxn modelId="{4C0203ED-E21C-354E-AF55-3635C840275F}" type="presParOf" srcId="{6D7A5C50-70A7-A640-9A31-C4A0E2BCE7C5}" destId="{B9158FBE-B218-3F44-94A0-77D66BA043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4CD30-1BA3-934E-A1D5-6FCB8179A7A7}">
      <dsp:nvSpPr>
        <dsp:cNvPr id="0" name=""/>
        <dsp:cNvSpPr/>
      </dsp:nvSpPr>
      <dsp:spPr>
        <a:xfrm>
          <a:off x="0" y="41879"/>
          <a:ext cx="6478587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Reinforcement</a:t>
          </a:r>
        </a:p>
      </dsp:txBody>
      <dsp:txXfrm>
        <a:off x="32784" y="74663"/>
        <a:ext cx="6413019" cy="606012"/>
      </dsp:txXfrm>
    </dsp:sp>
    <dsp:sp modelId="{A8F1A7CE-62AF-7744-86C0-B348A4768AB2}">
      <dsp:nvSpPr>
        <dsp:cNvPr id="0" name=""/>
        <dsp:cNvSpPr/>
      </dsp:nvSpPr>
      <dsp:spPr>
        <a:xfrm>
          <a:off x="0" y="794099"/>
          <a:ext cx="6478587" cy="67158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Cravings</a:t>
          </a:r>
        </a:p>
      </dsp:txBody>
      <dsp:txXfrm>
        <a:off x="32784" y="826883"/>
        <a:ext cx="6413019" cy="606012"/>
      </dsp:txXfrm>
    </dsp:sp>
    <dsp:sp modelId="{46BCC139-8DF9-964C-8952-B944A17CF45A}">
      <dsp:nvSpPr>
        <dsp:cNvPr id="0" name=""/>
        <dsp:cNvSpPr/>
      </dsp:nvSpPr>
      <dsp:spPr>
        <a:xfrm>
          <a:off x="0" y="1546319"/>
          <a:ext cx="6478587" cy="67158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Brain Changes</a:t>
          </a:r>
        </a:p>
      </dsp:txBody>
      <dsp:txXfrm>
        <a:off x="32784" y="1579103"/>
        <a:ext cx="6413019" cy="606012"/>
      </dsp:txXfrm>
    </dsp:sp>
    <dsp:sp modelId="{6FB15709-837E-9342-82DF-BA84CF514BF3}">
      <dsp:nvSpPr>
        <dsp:cNvPr id="0" name=""/>
        <dsp:cNvSpPr/>
      </dsp:nvSpPr>
      <dsp:spPr>
        <a:xfrm>
          <a:off x="0" y="2298539"/>
          <a:ext cx="6478587" cy="67158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Tolerance &amp; Withdrawal</a:t>
          </a:r>
        </a:p>
      </dsp:txBody>
      <dsp:txXfrm>
        <a:off x="32784" y="2331323"/>
        <a:ext cx="6413019" cy="606012"/>
      </dsp:txXfrm>
    </dsp:sp>
    <dsp:sp modelId="{7C899057-921E-DD41-B76E-0F8A803CACA7}">
      <dsp:nvSpPr>
        <dsp:cNvPr id="0" name=""/>
        <dsp:cNvSpPr/>
      </dsp:nvSpPr>
      <dsp:spPr>
        <a:xfrm>
          <a:off x="0" y="3050759"/>
          <a:ext cx="6478587" cy="67158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Motives, Expectancies, etc.</a:t>
          </a:r>
        </a:p>
      </dsp:txBody>
      <dsp:txXfrm>
        <a:off x="32784" y="3083543"/>
        <a:ext cx="6413019" cy="606012"/>
      </dsp:txXfrm>
    </dsp:sp>
    <dsp:sp modelId="{701F8976-5FA5-9740-93E8-1490DD88B7D0}">
      <dsp:nvSpPr>
        <dsp:cNvPr id="0" name=""/>
        <dsp:cNvSpPr/>
      </dsp:nvSpPr>
      <dsp:spPr>
        <a:xfrm>
          <a:off x="0" y="3802979"/>
          <a:ext cx="6478587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Peers, Family, &amp; Culture</a:t>
          </a:r>
        </a:p>
      </dsp:txBody>
      <dsp:txXfrm>
        <a:off x="32784" y="3835763"/>
        <a:ext cx="6413019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BD690-C77B-F64E-817A-4E96C273709E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F465C-3D28-0E46-9231-41E091884447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Drugs produce different symptoms when the drug leaves the body.</a:t>
          </a:r>
        </a:p>
      </dsp:txBody>
      <dsp:txXfrm>
        <a:off x="0" y="675"/>
        <a:ext cx="6900512" cy="1106957"/>
      </dsp:txXfrm>
    </dsp:sp>
    <dsp:sp modelId="{5B535159-430F-7C4C-8467-35B8C4B08A28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0CDD0-D880-3C4B-A16F-FD0A50A14ACE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Opioids: chills, headaches, cramps, tremors, panic, loss of appetite, irritability, etc.</a:t>
          </a:r>
        </a:p>
      </dsp:txBody>
      <dsp:txXfrm>
        <a:off x="0" y="1107633"/>
        <a:ext cx="6900512" cy="1106957"/>
      </dsp:txXfrm>
    </dsp:sp>
    <dsp:sp modelId="{8F6BA0DC-0F43-6640-9B5A-37878740A9C5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321EF-E787-8445-B346-D83CA0E76691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http://www.youtube.com/watch?v=NaMgdlUcsko</a:t>
          </a:r>
        </a:p>
      </dsp:txBody>
      <dsp:txXfrm>
        <a:off x="0" y="2214591"/>
        <a:ext cx="6900512" cy="1106957"/>
      </dsp:txXfrm>
    </dsp:sp>
    <dsp:sp modelId="{CD1C759F-B2CE-9146-B6C9-321DDB2E6D7C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62C89-657F-8043-9350-4EE4559F8A32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Caffeine: irritability, restlessness, headaches</a:t>
          </a:r>
        </a:p>
      </dsp:txBody>
      <dsp:txXfrm>
        <a:off x="0" y="3321549"/>
        <a:ext cx="6900512" cy="1106957"/>
      </dsp:txXfrm>
    </dsp:sp>
    <dsp:sp modelId="{4893F679-8EFF-FA40-A604-3C0DBDE99697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4B696-A718-BA44-9B3A-8AE8779A8989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LSD: none</a:t>
          </a:r>
        </a:p>
      </dsp:txBody>
      <dsp:txXfrm>
        <a:off x="0" y="4428507"/>
        <a:ext cx="6900512" cy="1106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78198-6215-4342-AB99-B4EE7C3B5BBA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2D818-4111-5940-8D51-78902B564429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Alcohol: sweating, vomiting, anxiety, insomnia, psychotic symptoms, convulsions, delirium tremens (extreme confusion), and death.</a:t>
          </a:r>
        </a:p>
      </dsp:txBody>
      <dsp:txXfrm>
        <a:off x="0" y="0"/>
        <a:ext cx="6900512" cy="2768070"/>
      </dsp:txXfrm>
    </dsp:sp>
    <dsp:sp modelId="{C61B8697-E9B6-FB4C-AB24-A1DED336BEB4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DDDCB-EAF8-F14D-B508-EE690FB0B88E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http://www.youtube.com/watch?v=291TBlwlP1c </a:t>
          </a:r>
        </a:p>
      </dsp:txBody>
      <dsp:txXfrm>
        <a:off x="0" y="2768070"/>
        <a:ext cx="6900512" cy="2768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0AE0-24AF-0F45-B67F-1D999D2DB273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284D9-1255-F144-82B0-220323E8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515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214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844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34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132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222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068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746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5028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68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033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81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8456C-C952-CF47-A77F-DCCAED5CED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85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4609-270E-4C47-AA39-7AB5D14CC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8AFAE-BAF6-2547-B483-D332F2FC9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FF4F5-AEB4-224C-9C60-3C07BCB0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6662E-FAF4-44BC-88B5-85A7CBFB6D30}" type="datetime1">
              <a:rPr lang="en-US" smtClean="0"/>
              <a:pPr/>
              <a:t>3/10/22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019AE-033C-6A4C-A780-D5FCF219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95E06-D2D2-7442-8B97-5B484130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9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7F3B-74C3-F649-9E62-E74CCB21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E7A73-EBD8-6145-8651-EF68EF322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63C7B-9E2F-1C4F-8023-5A21682D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D55B4-B308-9947-A72B-3695576A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D60CD-91A8-0347-9300-B20DEC05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41BA4-FA63-9E48-8C22-B6396BEFF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A365D-6BC8-0B4B-9CC5-731607C37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F3DDD-B37F-154B-849A-30664CAA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88339-0B77-834C-8379-1153C8C6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DD343-97BF-2544-914C-4228244D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86D8E-0C40-AF4B-93A7-D3E3B7FA9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39C40-D5F4-6445-88D0-9B7B1CFDB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6D304-1267-A846-8D2D-975D7A33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71D7A-4D59-4F41-904D-28073AB2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86095-E401-E447-AC08-87C558D2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9E181-2C1D-8F4A-A007-65B76EB4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75422-E87F-9B43-B75D-DF171FD0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0D73A-AB49-444D-B7E1-93DBD5C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79A9D-8FB6-8541-8E4B-728520EA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5F09B-1A55-F544-8835-B2D86F45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7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7621-D445-D442-BBBD-E2DE695E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BE995-6D43-CB48-9B8F-0E7C8A2186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CB3C2-C6AC-7A46-9462-187BF1127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73942-D7F1-3342-92B4-0DE851CE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C2CE7-7F77-2E41-8CC4-6A4BA3D2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DCA73-3D12-0345-959E-53E643AC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9C69-4022-DD4B-9AD7-7958A943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6459D-0113-5046-BF8C-14537BC91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63ACC-2912-9D46-BAC5-B2A3A7DE2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D99AE-9237-3346-8081-91CD0C154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1989E-EECE-A240-930A-2DFBA9AA9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80C14-1183-D04D-B6B5-20226E241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02519B-6FC6-4D4A-A6FB-E0CA5361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3F941-ADA4-4D49-B8D7-E3BBEB876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5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FD51-C4A1-3D45-A172-A244BD08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9054B-DE54-CF46-AAB7-6CD24C7E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3/10/22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06DB9-1D48-D640-BE9E-911AE3C1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33F4F5-A23A-214B-A5DB-AFD1377D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52FC0-7C6B-9343-B14A-71569672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D3783-97BD-F940-9078-2D90B0AC2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7DF0D-C074-D349-8442-B41E8677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3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7EBA-8827-394D-8C15-E5A2C420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8ACEC-CAAE-5843-8712-C25618608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63DB2-80D3-5849-BFEC-6F0933E95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556A7-83EF-4145-8CBD-2C7D3A578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7263F-167E-2A40-8F33-BB667757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78B96-441A-7C42-9380-D3E148DA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E8D9-C103-DC41-8357-E1F64886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36B54-C213-054E-B5E2-33180F5AC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6DFDE-7298-2147-9A61-77D3A46F9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2E373-BAFB-1E4F-B64C-2D78FD96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1CDF-70CA-F848-A53D-BA6BC9CD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5F2F7-B419-3D46-BF5B-998BFD83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3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1E4E61-B9FF-E045-B611-629B36B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0B7F3-1132-DA45-9CDE-CBF0642DB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9524-6834-8E49-BB9A-50AB9E38D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3/10/22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2DCBB-85B6-464D-8F85-053B71323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C351-838E-1E44-B52F-FD1FBF1B0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oHFOR7sJp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EECB0BF-0E27-4BAB-A1C5-9946BE97B7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8192" r="-1" b="7533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6349CB-8F38-5C40-809D-93B5C489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Why does addiction persist over time?  Why is it so hard to overcome? </a:t>
            </a:r>
          </a:p>
        </p:txBody>
      </p:sp>
    </p:spTree>
    <p:extLst>
      <p:ext uri="{BB962C8B-B14F-4D97-AF65-F5344CB8AC3E}">
        <p14:creationId xmlns:p14="http://schemas.microsoft.com/office/powerpoint/2010/main" val="106701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DB660C-165F-F34C-93D6-8EF3C7B5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Behavioral Tolerance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7B05E-A650-334C-805F-FF34F23E8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en-US" sz="2600" dirty="0"/>
              <a:t>Siegal (1972) gave rats repeated injections of insulin.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6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600" dirty="0"/>
              <a:t>Reducing the level of glucose in the blood.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600" dirty="0"/>
          </a:p>
          <a:p>
            <a:pPr marL="0" lvl="0" indent="0">
              <a:spcBef>
                <a:spcPts val="600"/>
              </a:spcBef>
              <a:buNone/>
            </a:pPr>
            <a:r>
              <a:rPr lang="en-US" sz="2600" dirty="0"/>
              <a:t>Then he gave them an injections of saline and the needle was the conditioned stimulus.</a:t>
            </a:r>
          </a:p>
          <a:p>
            <a:pPr marL="342900" lvl="0" indent="-342900">
              <a:spcBef>
                <a:spcPts val="600"/>
              </a:spcBef>
            </a:pPr>
            <a:r>
              <a:rPr lang="en-US" sz="2600" dirty="0"/>
              <a:t>Increase in blood glucose levels</a:t>
            </a:r>
          </a:p>
          <a:p>
            <a:pPr marL="342900" lvl="0" indent="-342900">
              <a:spcBef>
                <a:spcPts val="600"/>
              </a:spcBef>
            </a:pPr>
            <a:r>
              <a:rPr lang="en-US" sz="2600" dirty="0"/>
              <a:t>A compensatory response: opposite of insulin’s effect.</a:t>
            </a:r>
          </a:p>
          <a:p>
            <a:pPr marL="342900" lvl="0" indent="-342900">
              <a:spcBef>
                <a:spcPts val="600"/>
              </a:spcBef>
            </a:pPr>
            <a:r>
              <a:rPr lang="en-US" sz="2600" dirty="0"/>
              <a:t>The mind/body responded to the needle by anticipating insulin so it could maintain homeostasis.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6428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19BFC-26AA-9D46-A435-2F125708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Case Report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061D9339-4D05-FE47-82D1-09E4B2DD5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7316" y="1588571"/>
            <a:ext cx="6780700" cy="367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54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D86A31-5347-4A42-8255-628AAFD5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599688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Behavioral Tolerance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D5B80-824B-184E-AC7B-CA93CC05B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4462" y="630936"/>
            <a:ext cx="7074409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Some drugs show evidence of  ”environment-dependent tolerance” vs environment-independence tolerance</a:t>
            </a:r>
          </a:p>
          <a:p>
            <a:r>
              <a:rPr lang="en-US" sz="2200">
                <a:solidFill>
                  <a:srgbClr val="FFFFFF"/>
                </a:solidFill>
              </a:rPr>
              <a:t>Listen to an unexpected overdose: </a:t>
            </a:r>
            <a:r>
              <a:rPr lang="en-US" sz="2200">
                <a:solidFill>
                  <a:srgbClr val="FFFFFF"/>
                </a:solidFill>
                <a:hlinkClick r:id="rId3"/>
              </a:rPr>
              <a:t>https://www.youtube.com/watch?v=ZoHFOR7sJpk</a:t>
            </a:r>
            <a:endParaRPr lang="en-US" sz="2200">
              <a:solidFill>
                <a:srgbClr val="FFFFFF"/>
              </a:solidFill>
            </a:endParaRPr>
          </a:p>
          <a:p>
            <a:pPr marL="0"/>
            <a:endParaRPr lang="en-US" sz="2200">
              <a:solidFill>
                <a:srgbClr val="FFFFFF"/>
              </a:solidFill>
            </a:endParaRPr>
          </a:p>
        </p:txBody>
      </p:sp>
      <p:pic>
        <p:nvPicPr>
          <p:cNvPr id="6" name="Content Placeholder 5" descr="Text, letter&#10;&#10;Description automatically generated">
            <a:extLst>
              <a:ext uri="{FF2B5EF4-FFF2-40B4-BE49-F238E27FC236}">
                <a16:creationId xmlns:a16="http://schemas.microsoft.com/office/drawing/2014/main" id="{E7E07434-1649-8E47-B9D3-D9C9441E1A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30936" y="3109828"/>
            <a:ext cx="10917936" cy="300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3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08B78-92A9-1146-971E-098595659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Withdrawal Symptoms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D5DF34-F986-43C5-8F67-7D06A7D732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531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E93703-6835-2B43-9C7C-3795D840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Withdrawal Symptoms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B45E05-856C-41C1-ADF3-0DAB3B036F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765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7C8AC-99C5-2144-88C0-0D4571FD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ctr">
            <a:normAutofit/>
          </a:bodyPr>
          <a:lstStyle/>
          <a:p>
            <a:r>
              <a:rPr lang="en-US" sz="3600"/>
              <a:t>What we will cover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61A1E3-3CA8-B14E-93EA-00B2A12A2C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70475" y="1698625"/>
          <a:ext cx="6478588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55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>
                                            <p:graphicEl>
                                              <a:dgm id="{46BCC139-8DF9-964C-8952-B944A17CF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>
                                            <p:graphicEl>
                                              <a:dgm id="{46BCC139-8DF9-964C-8952-B944A17CF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>
                                            <p:graphicEl>
                                              <a:dgm id="{46BCC139-8DF9-964C-8952-B944A17CF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>
                                            <p:graphicEl>
                                              <a:dgm id="{46BCC139-8DF9-964C-8952-B944A17CF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7E5E71-E48F-4AF5-81B2-A19B74FC86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prstClr val="black"/>
              </a:buClr>
              <a:buSzPct val="100000"/>
              <a:buFont typeface="Arial"/>
              <a:buNone/>
              <a:tabLst/>
              <a:defRPr/>
            </a:pPr>
            <a:endParaRPr kumimoji="0" lang="en-US" sz="1600" b="0" i="0" u="none" strike="noStrike" kern="1200" cap="all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8FDA29-6650-D04A-B5A0-431152BC5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 dirty="0"/>
              <a:t>Tolerance &amp; Withdrawal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8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F6EC7-EC57-1045-BDAD-4EBD9831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4E6D-3F63-AC40-8DB7-8B0F86AC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Tolerance is the need to use increasingly greater amounts of a substance to obtain the desired effect.</a:t>
            </a:r>
          </a:p>
          <a:p>
            <a:endParaRPr lang="en-US" sz="2400"/>
          </a:p>
          <a:p>
            <a:r>
              <a:rPr lang="en-US" sz="2400"/>
              <a:t>Different effects of drugs</a:t>
            </a:r>
          </a:p>
          <a:p>
            <a:r>
              <a:rPr lang="en-US" sz="2400"/>
              <a:t>Does not last indefinitely</a:t>
            </a:r>
          </a:p>
          <a:p>
            <a:r>
              <a:rPr lang="en-US" sz="2400"/>
              <a:t>Tolerance to one drug may diminish the effect of another drug.</a:t>
            </a:r>
          </a:p>
          <a:p>
            <a:endParaRPr lang="en-US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8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19841FA-748A-6948-9BBF-A6371087B3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0133" y="643467"/>
            <a:ext cx="7211734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96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B8CF01-D450-2D43-8F70-CD9A0F3A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Metabolic Tolerance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9491-3DDF-0E42-BCD7-304F7567D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400" dirty="0"/>
              <a:t>Body begins to increase rate of metabolism to maintain homeostasis.</a:t>
            </a:r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en-US" sz="2400" dirty="0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400" dirty="0"/>
              <a:t>Ex. Body increases level of an enzyme that destroys the drug.</a:t>
            </a:r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en-US" sz="2400" dirty="0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400" dirty="0"/>
              <a:t>Influences ALL drug effects because of diminished concentration of the drug at the site of action.</a:t>
            </a:r>
          </a:p>
        </p:txBody>
      </p:sp>
    </p:spTree>
    <p:extLst>
      <p:ext uri="{BB962C8B-B14F-4D97-AF65-F5344CB8AC3E}">
        <p14:creationId xmlns:p14="http://schemas.microsoft.com/office/powerpoint/2010/main" val="381839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935B6-58FD-7E48-A961-C68652E97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5400"/>
              <a:t>Physiological or Cellular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8D435-920E-5A49-8A8B-5C2AE6C6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000"/>
              <a:t>Adjustments at the cellular level to maintain homeostasis.  </a:t>
            </a:r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en-US" sz="2000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000"/>
              <a:t>Body compensates for the drug once it enters the system to restore balance.</a:t>
            </a:r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en-US" sz="2000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sz="2000"/>
              <a:t>Ex. If the drug produces excess neurotransmitters in the synapse, body shuts down receptors</a:t>
            </a:r>
          </a:p>
        </p:txBody>
      </p:sp>
    </p:spTree>
    <p:extLst>
      <p:ext uri="{BB962C8B-B14F-4D97-AF65-F5344CB8AC3E}">
        <p14:creationId xmlns:p14="http://schemas.microsoft.com/office/powerpoint/2010/main" val="61666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B8460F-B407-9E4B-AA81-6D94F8C6D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Behavioral Tolerance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5C122-428C-CD4C-BB19-C33C3C6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dirty="0"/>
              <a:t>Influence of environment via classical conditioning.</a:t>
            </a:r>
            <a:endParaRPr lang="en-US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endParaRPr lang="en-US"/>
          </a:p>
          <a:p>
            <a:pPr marL="76200" lvl="0" indent="0">
              <a:spcBef>
                <a:spcPts val="0"/>
              </a:spcBef>
              <a:spcAft>
                <a:spcPts val="600"/>
              </a:spcAft>
              <a:buSzPts val="2400"/>
              <a:buNone/>
            </a:pPr>
            <a:r>
              <a:rPr lang="en-US" dirty="0"/>
              <a:t>Cues in the environment help the body prepare BEFORE the drug enters the system.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B4D85-68D3-F648-A2C7-0501A6B0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Behavioral 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68BB6-87B2-2E41-BE5C-1EB5A6572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US" sz="2000" dirty="0"/>
              <a:t>Repeated exposure to a drug -&gt; person shown a cue -&gt; body will show signs of ANTICIPATION, preparing for the drug.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17558-A5D1-1943-96E1-52313B58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Compensatory response</a:t>
            </a:r>
          </a:p>
          <a:p>
            <a:r>
              <a:rPr lang="en-US" sz="2000"/>
              <a:t>The body and brain attempt to counteract the effects when presented with environmental cues, before the drug enters system.</a:t>
            </a:r>
          </a:p>
          <a:p>
            <a:r>
              <a:rPr lang="en-US" sz="2000"/>
              <a:t>Produces urges for the drug.</a:t>
            </a:r>
          </a:p>
          <a:p>
            <a:r>
              <a:rPr lang="en-US" sz="2000"/>
              <a:t>Allowing people to ”handle” larger amounts of the drug.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074718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468</Words>
  <Application>Microsoft Macintosh PowerPoint</Application>
  <PresentationFormat>Widescreen</PresentationFormat>
  <Paragraphs>72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Why does addiction persist over time?  Why is it so hard to overcome? </vt:lpstr>
      <vt:lpstr>What we will cover</vt:lpstr>
      <vt:lpstr>Tolerance &amp; Withdrawal</vt:lpstr>
      <vt:lpstr>Tolerance</vt:lpstr>
      <vt:lpstr>PowerPoint Presentation</vt:lpstr>
      <vt:lpstr>Metabolic Tolerance</vt:lpstr>
      <vt:lpstr>Physiological or Cellular Tolerance</vt:lpstr>
      <vt:lpstr>Behavioral Tolerance</vt:lpstr>
      <vt:lpstr>Behavioral Tolerance</vt:lpstr>
      <vt:lpstr>Behavioral Tolerance</vt:lpstr>
      <vt:lpstr>Case Report</vt:lpstr>
      <vt:lpstr>Behavioral Tolerance</vt:lpstr>
      <vt:lpstr>Withdrawal Symptoms</vt:lpstr>
      <vt:lpstr>Withdrawal Symptoms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addiction persist over time?  Why is it so hard to overcome? </dc:title>
  <dc:creator>Candice Reel</dc:creator>
  <cp:lastModifiedBy>Dominic Salvucci</cp:lastModifiedBy>
  <cp:revision>1</cp:revision>
  <dcterms:created xsi:type="dcterms:W3CDTF">2022-03-09T17:10:31Z</dcterms:created>
  <dcterms:modified xsi:type="dcterms:W3CDTF">2022-03-10T15:29:47Z</dcterms:modified>
</cp:coreProperties>
</file>